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01"/>
  </p:notesMasterIdLst>
  <p:handoutMasterIdLst>
    <p:handoutMasterId r:id="rId102"/>
  </p:handoutMasterIdLst>
  <p:sldIdLst>
    <p:sldId id="391" r:id="rId2"/>
    <p:sldId id="1160" r:id="rId3"/>
    <p:sldId id="1155" r:id="rId4"/>
    <p:sldId id="1154" r:id="rId5"/>
    <p:sldId id="1193" r:id="rId6"/>
    <p:sldId id="1190" r:id="rId7"/>
    <p:sldId id="1191" r:id="rId8"/>
    <p:sldId id="1159" r:id="rId9"/>
    <p:sldId id="1018" r:id="rId10"/>
    <p:sldId id="1170" r:id="rId11"/>
    <p:sldId id="1172" r:id="rId12"/>
    <p:sldId id="1131" r:id="rId13"/>
    <p:sldId id="1176" r:id="rId14"/>
    <p:sldId id="1156" r:id="rId15"/>
    <p:sldId id="1098" r:id="rId16"/>
    <p:sldId id="1099" r:id="rId17"/>
    <p:sldId id="1062" r:id="rId18"/>
    <p:sldId id="1100" r:id="rId19"/>
    <p:sldId id="1101" r:id="rId20"/>
    <p:sldId id="1102" r:id="rId21"/>
    <p:sldId id="1103" r:id="rId22"/>
    <p:sldId id="1145" r:id="rId23"/>
    <p:sldId id="1146" r:id="rId24"/>
    <p:sldId id="1147" r:id="rId25"/>
    <p:sldId id="1164" r:id="rId26"/>
    <p:sldId id="1166" r:id="rId27"/>
    <p:sldId id="1165" r:id="rId28"/>
    <p:sldId id="1148" r:id="rId29"/>
    <p:sldId id="1149" r:id="rId30"/>
    <p:sldId id="1045" r:id="rId31"/>
    <p:sldId id="1163" r:id="rId32"/>
    <p:sldId id="1109" r:id="rId33"/>
    <p:sldId id="1161" r:id="rId34"/>
    <p:sldId id="1110" r:id="rId35"/>
    <p:sldId id="1111" r:id="rId36"/>
    <p:sldId id="1112" r:id="rId37"/>
    <p:sldId id="1113" r:id="rId38"/>
    <p:sldId id="1020" r:id="rId39"/>
    <p:sldId id="1114" r:id="rId40"/>
    <p:sldId id="1083" r:id="rId41"/>
    <p:sldId id="1115" r:id="rId42"/>
    <p:sldId id="1116" r:id="rId43"/>
    <p:sldId id="1117" r:id="rId44"/>
    <p:sldId id="1118" r:id="rId45"/>
    <p:sldId id="1119" r:id="rId46"/>
    <p:sldId id="1120" r:id="rId47"/>
    <p:sldId id="1162" r:id="rId48"/>
    <p:sldId id="1138" r:id="rId49"/>
    <p:sldId id="1194" r:id="rId50"/>
    <p:sldId id="1136" r:id="rId51"/>
    <p:sldId id="1197" r:id="rId52"/>
    <p:sldId id="1198" r:id="rId53"/>
    <p:sldId id="1205" r:id="rId54"/>
    <p:sldId id="1042" r:id="rId55"/>
    <p:sldId id="1122" r:id="rId56"/>
    <p:sldId id="1048" r:id="rId57"/>
    <p:sldId id="1167" r:id="rId58"/>
    <p:sldId id="1169" r:id="rId59"/>
    <p:sldId id="1050" r:id="rId60"/>
    <p:sldId id="1035" r:id="rId61"/>
    <p:sldId id="1039" r:id="rId62"/>
    <p:sldId id="1064" r:id="rId63"/>
    <p:sldId id="1061" r:id="rId64"/>
    <p:sldId id="1037" r:id="rId65"/>
    <p:sldId id="1038" r:id="rId66"/>
    <p:sldId id="1133" r:id="rId67"/>
    <p:sldId id="1175" r:id="rId68"/>
    <p:sldId id="1051" r:id="rId69"/>
    <p:sldId id="1052" r:id="rId70"/>
    <p:sldId id="1053" r:id="rId71"/>
    <p:sldId id="1178" r:id="rId72"/>
    <p:sldId id="1057" r:id="rId73"/>
    <p:sldId id="1188" r:id="rId74"/>
    <p:sldId id="1066" r:id="rId75"/>
    <p:sldId id="1151" r:id="rId76"/>
    <p:sldId id="1139" r:id="rId77"/>
    <p:sldId id="1129" r:id="rId78"/>
    <p:sldId id="1140" r:id="rId79"/>
    <p:sldId id="1184" r:id="rId80"/>
    <p:sldId id="1186" r:id="rId81"/>
    <p:sldId id="1196" r:id="rId82"/>
    <p:sldId id="1095" r:id="rId83"/>
    <p:sldId id="1068" r:id="rId84"/>
    <p:sldId id="1077" r:id="rId85"/>
    <p:sldId id="1076" r:id="rId86"/>
    <p:sldId id="1078" r:id="rId87"/>
    <p:sldId id="1079" r:id="rId88"/>
    <p:sldId id="1080" r:id="rId89"/>
    <p:sldId id="1073" r:id="rId90"/>
    <p:sldId id="1199" r:id="rId91"/>
    <p:sldId id="1200" r:id="rId92"/>
    <p:sldId id="1201" r:id="rId93"/>
    <p:sldId id="1202" r:id="rId94"/>
    <p:sldId id="1203" r:id="rId95"/>
    <p:sldId id="1204" r:id="rId96"/>
    <p:sldId id="1127" r:id="rId97"/>
    <p:sldId id="1128" r:id="rId98"/>
    <p:sldId id="1150" r:id="rId99"/>
    <p:sldId id="1173" r:id="rId10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D31"/>
    <a:srgbClr val="1B73F5"/>
    <a:srgbClr val="651EF2"/>
    <a:srgbClr val="004274"/>
    <a:srgbClr val="FF33CC"/>
    <a:srgbClr val="0000CC"/>
    <a:srgbClr val="EFF50B"/>
    <a:srgbClr val="E8D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89224" autoAdjust="0"/>
  </p:normalViewPr>
  <p:slideViewPr>
    <p:cSldViewPr>
      <p:cViewPr varScale="1">
        <p:scale>
          <a:sx n="65" d="100"/>
          <a:sy n="65" d="100"/>
        </p:scale>
        <p:origin x="70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72" d="100"/>
        <a:sy n="172" d="100"/>
      </p:scale>
      <p:origin x="0" y="19860"/>
    </p:cViewPr>
  </p:sorterViewPr>
  <p:notesViewPr>
    <p:cSldViewPr>
      <p:cViewPr varScale="1">
        <p:scale>
          <a:sx n="51" d="100"/>
          <a:sy n="51" d="100"/>
        </p:scale>
        <p:origin x="-1980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fld id="{47EA51FC-0D25-40B0-8CE6-3C02D8B338BD}" type="datetimeFigureOut">
              <a:rPr lang="zh-TW" altLang="en-US"/>
              <a:pPr>
                <a:defRPr/>
              </a:pPr>
              <a:t>2022/5/30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CA590CD-1D1E-4B82-9AB3-E45445EBE0C3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57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62000"/>
            <a:ext cx="49784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9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4953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9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48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panose="020B0604020202020204" pitchFamily="34" charset="0"/>
              </a:defRPr>
            </a:lvl1pPr>
          </a:lstStyle>
          <a:p>
            <a:fld id="{923ACB4C-F012-402A-A92F-3471E0457F8E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AC8DA9-1CB6-40B0-B85A-BF6FDAAB098E}" type="slidenum">
              <a:rPr lang="zh-TW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zh-TW"/>
          </a:p>
        </p:txBody>
      </p:sp>
      <p:sp>
        <p:nvSpPr>
          <p:cNvPr id="116739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>
                <a:latin typeface="Arial" panose="020B0604020202020204" pitchFamily="34" charset="0"/>
              </a:rPr>
              <a:t>Field length:</a:t>
            </a:r>
          </a:p>
          <a:p>
            <a:r>
              <a:rPr lang="en-US" altLang="zh-TW" smtClean="0">
                <a:latin typeface="Arial" panose="020B0604020202020204" pitchFamily="34" charset="0"/>
              </a:rPr>
              <a:t>Group Name (Eng)=40</a:t>
            </a:r>
          </a:p>
          <a:p>
            <a:r>
              <a:rPr lang="en-US" altLang="zh-TW" smtClean="0">
                <a:latin typeface="Arial" panose="020B0604020202020204" pitchFamily="34" charset="0"/>
              </a:rPr>
              <a:t>Group Name (Chi)= 32</a:t>
            </a:r>
          </a:p>
          <a:p>
            <a:r>
              <a:rPr lang="en-US" altLang="zh-TW" smtClean="0">
                <a:latin typeface="Arial" panose="020B0604020202020204" pitchFamily="34" charset="0"/>
              </a:rPr>
              <a:t>Abbreviation=16</a:t>
            </a:r>
          </a:p>
          <a:p>
            <a:r>
              <a:rPr lang="en-US" altLang="zh-TW" smtClean="0">
                <a:latin typeface="Arial" panose="020B0604020202020204" pitchFamily="34" charset="0"/>
              </a:rPr>
              <a:t>Short Name=4</a:t>
            </a:r>
          </a:p>
          <a:p>
            <a:endParaRPr lang="en-US" altLang="zh-TW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CFB1FFE2-1FBD-48DA-A5AB-C9EE31384CFE}" type="slidenum">
              <a:rPr kumimoji="0" lang="zh-TW" altLang="en-US" sz="1200">
                <a:latin typeface="Arial" panose="020B0604020202020204" pitchFamily="34" charset="0"/>
              </a:rPr>
              <a:pPr eaLnBrk="1" hangingPunct="1"/>
              <a:t>21</a:t>
            </a:fld>
            <a:endParaRPr kumimoji="0" lang="en-US" altLang="zh-TW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F6FAC8EB-3087-4439-B571-B3EB30D0D441}" type="slidenum">
              <a:rPr kumimoji="0" lang="zh-TW" altLang="en-US" sz="1200">
                <a:latin typeface="Arial" panose="020B0604020202020204" pitchFamily="34" charset="0"/>
              </a:rPr>
              <a:pPr eaLnBrk="1" hangingPunct="1"/>
              <a:t>22</a:t>
            </a:fld>
            <a:endParaRPr kumimoji="0" lang="en-US" altLang="zh-TW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9571B9EC-1697-4098-A19C-A91F5AD381C9}" type="slidenum">
              <a:rPr kumimoji="0" lang="zh-TW" altLang="en-US" sz="1200">
                <a:latin typeface="Arial" panose="020B0604020202020204" pitchFamily="34" charset="0"/>
              </a:rPr>
              <a:pPr eaLnBrk="1" hangingPunct="1"/>
              <a:t>23</a:t>
            </a:fld>
            <a:endParaRPr kumimoji="0" lang="en-US" altLang="zh-TW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 smtClean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1154BE99-BF5E-4926-A0B1-51A4319E3469}" type="slidenum">
              <a:rPr kumimoji="0" lang="zh-TW" altLang="en-US" sz="1200">
                <a:latin typeface="Arial" panose="020B0604020202020204" pitchFamily="34" charset="0"/>
              </a:rPr>
              <a:pPr eaLnBrk="1" hangingPunct="1"/>
              <a:t>25</a:t>
            </a:fld>
            <a:endParaRPr kumimoji="0" lang="en-US" altLang="zh-TW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 smtClean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C5AA12B8-5005-4597-B8AD-C9063BAAB459}" type="slidenum">
              <a:rPr kumimoji="0" lang="zh-TW" altLang="en-US" sz="1200">
                <a:latin typeface="Arial" panose="020B0604020202020204" pitchFamily="34" charset="0"/>
              </a:rPr>
              <a:pPr eaLnBrk="1" hangingPunct="1"/>
              <a:t>26</a:t>
            </a:fld>
            <a:endParaRPr kumimoji="0" lang="en-US" altLang="zh-TW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F9925871-C1AD-4A71-8106-82CD0D2A999D}" type="slidenum">
              <a:rPr kumimoji="0" lang="zh-TW" altLang="en-US" sz="1200">
                <a:latin typeface="Arial" panose="020B0604020202020204" pitchFamily="34" charset="0"/>
              </a:rPr>
              <a:pPr eaLnBrk="1" hangingPunct="1"/>
              <a:t>27</a:t>
            </a:fld>
            <a:endParaRPr kumimoji="0" lang="en-US" altLang="zh-TW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 smtClean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BD0011BC-3C53-449B-9BA2-16B23FB198E8}" type="slidenum">
              <a:rPr kumimoji="0" lang="zh-TW" altLang="en-US" sz="1200">
                <a:latin typeface="Arial" panose="020B0604020202020204" pitchFamily="34" charset="0"/>
              </a:rPr>
              <a:pPr eaLnBrk="1" hangingPunct="1"/>
              <a:t>28</a:t>
            </a:fld>
            <a:endParaRPr kumimoji="0" lang="en-US" altLang="zh-TW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D03358F5-E9C7-4F5A-AC3D-571E19A3604F}" type="slidenum">
              <a:rPr kumimoji="0" lang="zh-TW" altLang="en-US" sz="1200">
                <a:latin typeface="Arial" panose="020B0604020202020204" pitchFamily="34" charset="0"/>
              </a:rPr>
              <a:pPr eaLnBrk="1" hangingPunct="1"/>
              <a:t>29</a:t>
            </a:fld>
            <a:endParaRPr kumimoji="0" lang="en-US" altLang="zh-TW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 smtClean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EE85DC41-916D-4B53-9D7E-85F32E90FBE5}" type="slidenum">
              <a:rPr kumimoji="0" lang="zh-TW" altLang="en-US" sz="1200">
                <a:latin typeface="Arial" panose="020B0604020202020204" pitchFamily="34" charset="0"/>
              </a:rPr>
              <a:pPr eaLnBrk="1" hangingPunct="1"/>
              <a:t>32</a:t>
            </a:fld>
            <a:endParaRPr kumimoji="0" lang="en-US" altLang="zh-TW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156C025B-9444-4B29-8C16-9BEF887285AB}" type="slidenum">
              <a:rPr kumimoji="0" lang="zh-TW" altLang="en-US" sz="1200">
                <a:latin typeface="Arial" panose="020B0604020202020204" pitchFamily="34" charset="0"/>
              </a:rPr>
              <a:pPr eaLnBrk="1" hangingPunct="1"/>
              <a:t>2</a:t>
            </a:fld>
            <a:endParaRPr kumimoji="0" lang="en-US" altLang="zh-TW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36673830-757E-4BBC-B43F-538FE3ED2C22}" type="slidenum">
              <a:rPr kumimoji="0" lang="zh-TW" altLang="en-US" sz="1200">
                <a:latin typeface="Arial" panose="020B0604020202020204" pitchFamily="34" charset="0"/>
              </a:rPr>
              <a:pPr eaLnBrk="1" hangingPunct="1"/>
              <a:t>39</a:t>
            </a:fld>
            <a:endParaRPr kumimoji="0" lang="en-US" altLang="zh-TW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2F6178BC-2CEA-4435-86FC-B44F2D1BA592}" type="slidenum">
              <a:rPr kumimoji="0" lang="zh-TW" altLang="en-US" sz="1200">
                <a:latin typeface="Arial" panose="020B0604020202020204" pitchFamily="34" charset="0"/>
              </a:rPr>
              <a:pPr eaLnBrk="1" hangingPunct="1"/>
              <a:t>43</a:t>
            </a:fld>
            <a:endParaRPr kumimoji="0" lang="en-US" altLang="zh-TW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9B2801B5-F6D7-4ED2-9869-F8283C57CA20}" type="slidenum">
              <a:rPr kumimoji="0" lang="zh-TW" altLang="en-US" sz="1200">
                <a:latin typeface="Arial" panose="020B0604020202020204" pitchFamily="34" charset="0"/>
              </a:rPr>
              <a:pPr eaLnBrk="1" hangingPunct="1"/>
              <a:t>47</a:t>
            </a:fld>
            <a:endParaRPr kumimoji="0" lang="en-US" altLang="zh-TW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 smtClean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49B834FE-B5FF-490C-BBDF-5835331C2BF3}" type="slidenum">
              <a:rPr kumimoji="0" lang="zh-TW" altLang="en-US" sz="1200">
                <a:latin typeface="Arial" panose="020B0604020202020204" pitchFamily="34" charset="0"/>
              </a:rPr>
              <a:pPr eaLnBrk="1" hangingPunct="1"/>
              <a:t>48</a:t>
            </a:fld>
            <a:endParaRPr kumimoji="0" lang="en-US" altLang="zh-TW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4005F799-EEDA-4645-9F36-9CD956BF343A}" type="slidenum">
              <a:rPr kumimoji="0" lang="zh-TW" altLang="en-US" sz="1200">
                <a:latin typeface="Arial" panose="020B0604020202020204" pitchFamily="34" charset="0"/>
              </a:rPr>
              <a:pPr eaLnBrk="1" hangingPunct="1"/>
              <a:t>50</a:t>
            </a:fld>
            <a:endParaRPr kumimoji="0" lang="en-US" altLang="zh-TW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4E40E091-386A-4401-95C1-4BD8F774F04E}" type="slidenum">
              <a:rPr kumimoji="0" lang="zh-TW" altLang="en-US" sz="1200">
                <a:latin typeface="Arial" panose="020B0604020202020204" pitchFamily="34" charset="0"/>
              </a:rPr>
              <a:pPr eaLnBrk="1" hangingPunct="1"/>
              <a:t>51</a:t>
            </a:fld>
            <a:endParaRPr kumimoji="0" lang="en-US" altLang="zh-TW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6A47CF0B-8729-4D65-A661-3FC989C9285F}" type="slidenum">
              <a:rPr kumimoji="0" lang="zh-TW" altLang="en-US" sz="1200">
                <a:latin typeface="Arial" panose="020B0604020202020204" pitchFamily="34" charset="0"/>
              </a:rPr>
              <a:pPr eaLnBrk="1" hangingPunct="1"/>
              <a:t>52</a:t>
            </a:fld>
            <a:endParaRPr kumimoji="0" lang="en-US" altLang="zh-TW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53E3A264-2169-4A86-8E86-DE0E4376EB01}" type="slidenum">
              <a:rPr kumimoji="0" lang="zh-TW" altLang="en-US" sz="1200">
                <a:latin typeface="Arial" panose="020B0604020202020204" pitchFamily="34" charset="0"/>
              </a:rPr>
              <a:pPr eaLnBrk="1" hangingPunct="1"/>
              <a:t>53</a:t>
            </a:fld>
            <a:endParaRPr kumimoji="0" lang="en-US" altLang="zh-TW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8CF77845-B4EF-4AC4-A3BF-67528FBC1A09}" type="slidenum">
              <a:rPr kumimoji="0" lang="zh-TW" altLang="en-US" sz="1200">
                <a:latin typeface="Arial" panose="020B0604020202020204" pitchFamily="34" charset="0"/>
              </a:rPr>
              <a:pPr eaLnBrk="1" hangingPunct="1"/>
              <a:t>57</a:t>
            </a:fld>
            <a:endParaRPr kumimoji="0" lang="en-US" altLang="zh-TW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22368712-E629-416E-8363-9DBBF61EA776}" type="slidenum">
              <a:rPr kumimoji="0" lang="zh-TW" altLang="en-US" sz="1200">
                <a:latin typeface="Arial" panose="020B0604020202020204" pitchFamily="34" charset="0"/>
              </a:rPr>
              <a:pPr eaLnBrk="1" hangingPunct="1"/>
              <a:t>58</a:t>
            </a:fld>
            <a:endParaRPr kumimoji="0" lang="en-US" altLang="zh-TW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 bwMode="auto">
          <a:xfrm>
            <a:off x="3886200" y="94488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AADDCE06-7738-47E1-91B5-2F5E33C28228}" type="slidenum">
              <a:rPr kumimoji="0" lang="zh-TW" altLang="en-US" sz="1200">
                <a:latin typeface="Arial" panose="020B0604020202020204" pitchFamily="34" charset="0"/>
              </a:rPr>
              <a:pPr algn="r" eaLnBrk="1" hangingPunct="1"/>
              <a:t>6</a:t>
            </a:fld>
            <a:endParaRPr kumimoji="0" lang="en-US" altLang="zh-TW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D94F64A7-34BA-4B81-B70E-26EF9D109EB6}" type="slidenum">
              <a:rPr kumimoji="0" lang="zh-TW" altLang="en-US" sz="1200">
                <a:latin typeface="Arial" panose="020B0604020202020204" pitchFamily="34" charset="0"/>
              </a:rPr>
              <a:pPr eaLnBrk="1" hangingPunct="1"/>
              <a:t>63</a:t>
            </a:fld>
            <a:endParaRPr kumimoji="0" lang="en-US" altLang="zh-TW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16775432-53CC-4C46-A721-DAA53C7EFA0A}" type="slidenum">
              <a:rPr kumimoji="0" lang="zh-TW" altLang="en-US" sz="1200">
                <a:latin typeface="Arial" panose="020B0604020202020204" pitchFamily="34" charset="0"/>
              </a:rPr>
              <a:pPr eaLnBrk="1" hangingPunct="1"/>
              <a:t>66</a:t>
            </a:fld>
            <a:endParaRPr kumimoji="0" lang="en-US" altLang="zh-TW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F0325ED3-E723-495C-9078-13953EDC6382}" type="slidenum">
              <a:rPr kumimoji="0" lang="zh-TW" altLang="en-US" sz="1200">
                <a:latin typeface="Arial" panose="020B0604020202020204" pitchFamily="34" charset="0"/>
              </a:rPr>
              <a:pPr eaLnBrk="1" hangingPunct="1"/>
              <a:t>68</a:t>
            </a:fld>
            <a:endParaRPr kumimoji="0" lang="en-US" altLang="zh-TW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A322CDC3-265B-49B8-83E3-E4746E8EE1A9}" type="slidenum">
              <a:rPr kumimoji="0" lang="zh-TW" altLang="en-US" sz="1200">
                <a:latin typeface="Arial" panose="020B0604020202020204" pitchFamily="34" charset="0"/>
              </a:rPr>
              <a:pPr eaLnBrk="1" hangingPunct="1"/>
              <a:t>69</a:t>
            </a:fld>
            <a:endParaRPr kumimoji="0" lang="en-US" altLang="zh-TW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A9FF3E6F-EB6E-47E5-8B7F-EDECFC267257}" type="slidenum">
              <a:rPr kumimoji="0" lang="zh-TW" altLang="en-US" sz="1200">
                <a:latin typeface="Arial" panose="020B0604020202020204" pitchFamily="34" charset="0"/>
              </a:rPr>
              <a:pPr eaLnBrk="1" hangingPunct="1"/>
              <a:t>70</a:t>
            </a:fld>
            <a:endParaRPr kumimoji="0" lang="en-US" altLang="zh-TW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C6FFCDE1-549B-4560-AFF9-4B454C84A268}" type="slidenum">
              <a:rPr kumimoji="0" lang="zh-TW" altLang="en-US" sz="1200">
                <a:latin typeface="Arial" panose="020B0604020202020204" pitchFamily="34" charset="0"/>
              </a:rPr>
              <a:pPr eaLnBrk="1" hangingPunct="1"/>
              <a:t>72</a:t>
            </a:fld>
            <a:endParaRPr kumimoji="0" lang="en-US" altLang="zh-TW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 smtClean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323BBB21-2627-43AC-A1DC-150D972472EE}" type="slidenum">
              <a:rPr kumimoji="0" lang="zh-TW" altLang="en-US" sz="1200">
                <a:latin typeface="Arial" panose="020B0604020202020204" pitchFamily="34" charset="0"/>
              </a:rPr>
              <a:pPr eaLnBrk="1" hangingPunct="1"/>
              <a:t>73</a:t>
            </a:fld>
            <a:endParaRPr kumimoji="0" lang="en-US" altLang="zh-TW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F8889703-C963-4161-AD76-186A2AD75EA2}" type="slidenum">
              <a:rPr kumimoji="0" lang="zh-TW" altLang="en-US" sz="1200">
                <a:latin typeface="Arial" panose="020B0604020202020204" pitchFamily="34" charset="0"/>
              </a:rPr>
              <a:pPr eaLnBrk="1" hangingPunct="1"/>
              <a:t>78</a:t>
            </a:fld>
            <a:endParaRPr kumimoji="0" lang="en-US" altLang="zh-TW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B4B842BA-9231-40F9-A51C-D24743A9483B}" type="slidenum">
              <a:rPr kumimoji="0" lang="zh-TW" altLang="en-US" sz="1200">
                <a:latin typeface="Arial" panose="020B0604020202020204" pitchFamily="34" charset="0"/>
              </a:rPr>
              <a:pPr eaLnBrk="1" hangingPunct="1"/>
              <a:t>79</a:t>
            </a:fld>
            <a:endParaRPr kumimoji="0" lang="en-US" altLang="zh-TW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51B60B96-A570-4141-AA9F-447D3B153DA7}" type="slidenum">
              <a:rPr kumimoji="0" lang="zh-TW" altLang="en-US" sz="1200">
                <a:latin typeface="Arial" panose="020B0604020202020204" pitchFamily="34" charset="0"/>
              </a:rPr>
              <a:pPr eaLnBrk="1" hangingPunct="1"/>
              <a:t>80</a:t>
            </a:fld>
            <a:endParaRPr kumimoji="0" lang="en-US" altLang="zh-TW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 bwMode="auto">
          <a:xfrm>
            <a:off x="3886200" y="94488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7B1E8FCA-667D-4F35-B27F-4882DC17C5DC}" type="slidenum">
              <a:rPr kumimoji="0" lang="zh-TW" altLang="en-US" sz="1200">
                <a:latin typeface="Arial" panose="020B0604020202020204" pitchFamily="34" charset="0"/>
              </a:rPr>
              <a:pPr algn="r" eaLnBrk="1" hangingPunct="1"/>
              <a:t>7</a:t>
            </a:fld>
            <a:endParaRPr kumimoji="0" lang="en-US" altLang="zh-TW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2B6F5322-ABB5-40BF-8B41-DD8BC6F64EA3}" type="slidenum">
              <a:rPr kumimoji="0" lang="zh-TW" altLang="en-US" sz="1200">
                <a:latin typeface="Arial" panose="020B0604020202020204" pitchFamily="34" charset="0"/>
              </a:rPr>
              <a:pPr eaLnBrk="1" hangingPunct="1"/>
              <a:t>82</a:t>
            </a:fld>
            <a:endParaRPr kumimoji="0" lang="en-US" altLang="zh-TW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7699" name="備忘稿版面配置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157700" name="投影片編號版面配置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FBD0115-4F34-47B1-ADCE-4A29A702BEFE}" type="slidenum">
              <a:rPr lang="zh-TW" altLang="en-US"/>
              <a:pPr algn="r" eaLnBrk="1" hangingPunct="1">
                <a:spcBef>
                  <a:spcPct val="0"/>
                </a:spcBef>
              </a:pPr>
              <a:t>89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33544BAF-C607-41B9-96A6-3699979A7278}" type="slidenum">
              <a:rPr kumimoji="0" lang="zh-TW" altLang="en-US" sz="1200">
                <a:latin typeface="Arial" panose="020B0604020202020204" pitchFamily="34" charset="0"/>
              </a:rPr>
              <a:pPr eaLnBrk="1" hangingPunct="1"/>
              <a:t>90</a:t>
            </a:fld>
            <a:endParaRPr kumimoji="0" lang="en-US" altLang="zh-TW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F7568007-1DE3-445A-919B-3B78DAF49634}" type="slidenum">
              <a:rPr kumimoji="0" lang="zh-TW" altLang="en-US" sz="1200">
                <a:latin typeface="Arial" panose="020B0604020202020204" pitchFamily="34" charset="0"/>
              </a:rPr>
              <a:pPr eaLnBrk="1" hangingPunct="1"/>
              <a:t>91</a:t>
            </a:fld>
            <a:endParaRPr kumimoji="0" lang="en-US" altLang="zh-TW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3A3B39F0-1FD1-4FC3-9B9B-010418682967}" type="slidenum">
              <a:rPr kumimoji="0" lang="zh-TW" altLang="en-US" sz="1200">
                <a:latin typeface="Arial" panose="020B0604020202020204" pitchFamily="34" charset="0"/>
              </a:rPr>
              <a:pPr eaLnBrk="1" hangingPunct="1"/>
              <a:t>92</a:t>
            </a:fld>
            <a:endParaRPr kumimoji="0" lang="en-US" altLang="zh-TW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0F9ECE66-6304-4890-B4E5-3DAFE92F78CA}" type="slidenum">
              <a:rPr kumimoji="0" lang="zh-TW" altLang="en-US" sz="1200">
                <a:latin typeface="Arial" panose="020B0604020202020204" pitchFamily="34" charset="0"/>
              </a:rPr>
              <a:pPr eaLnBrk="1" hangingPunct="1"/>
              <a:t>93</a:t>
            </a:fld>
            <a:endParaRPr kumimoji="0" lang="en-US" altLang="zh-TW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0439DBB0-EFE5-43A6-869B-487C8B8F104C}" type="slidenum">
              <a:rPr kumimoji="0" lang="zh-TW" altLang="en-US" sz="1200">
                <a:latin typeface="Arial" panose="020B0604020202020204" pitchFamily="34" charset="0"/>
              </a:rPr>
              <a:pPr eaLnBrk="1" hangingPunct="1"/>
              <a:t>94</a:t>
            </a:fld>
            <a:endParaRPr kumimoji="0" lang="en-US" altLang="zh-TW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3025768B-1A96-445C-9E15-59B2557AF5A3}" type="slidenum">
              <a:rPr kumimoji="0" lang="zh-TW" altLang="en-US" sz="1200">
                <a:latin typeface="Arial" panose="020B0604020202020204" pitchFamily="34" charset="0"/>
              </a:rPr>
              <a:pPr eaLnBrk="1" hangingPunct="1"/>
              <a:t>95</a:t>
            </a:fld>
            <a:endParaRPr kumimoji="0" lang="en-US" altLang="zh-TW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EE19C21F-1ABF-4A30-8359-6E5B45C0783E}" type="slidenum">
              <a:rPr kumimoji="0" lang="zh-TW" altLang="en-US" sz="1200">
                <a:latin typeface="Arial" panose="020B0604020202020204" pitchFamily="34" charset="0"/>
              </a:rPr>
              <a:pPr eaLnBrk="1" hangingPunct="1"/>
              <a:t>96</a:t>
            </a:fld>
            <a:endParaRPr kumimoji="0" lang="en-US" altLang="zh-TW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AB562B63-323C-4CF4-8962-55D2C9618990}" type="slidenum">
              <a:rPr kumimoji="0" lang="zh-TW" altLang="en-US" sz="1200">
                <a:latin typeface="Arial" panose="020B0604020202020204" pitchFamily="34" charset="0"/>
              </a:rPr>
              <a:pPr eaLnBrk="1" hangingPunct="1"/>
              <a:t>97</a:t>
            </a:fld>
            <a:endParaRPr kumimoji="0" lang="en-US" altLang="zh-TW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ECE9501B-8AD6-4026-94DC-5D82AC90EEE0}" type="slidenum">
              <a:rPr kumimoji="0" lang="zh-TW" altLang="en-US" sz="1200">
                <a:latin typeface="Arial" panose="020B0604020202020204" pitchFamily="34" charset="0"/>
              </a:rPr>
              <a:pPr eaLnBrk="1" hangingPunct="1"/>
              <a:t>8</a:t>
            </a:fld>
            <a:endParaRPr kumimoji="0" lang="en-US" altLang="zh-TW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4FEB7D31-997C-416C-B5D3-FE2F3AE44759}" type="slidenum">
              <a:rPr kumimoji="0" lang="zh-TW" altLang="en-US" sz="1200">
                <a:latin typeface="Arial" panose="020B0604020202020204" pitchFamily="34" charset="0"/>
              </a:rPr>
              <a:pPr eaLnBrk="1" hangingPunct="1"/>
              <a:t>98</a:t>
            </a:fld>
            <a:endParaRPr kumimoji="0" lang="en-US" altLang="zh-TW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BEE89646-DC13-4F6A-931C-44E628F57D2D}" type="slidenum">
              <a:rPr kumimoji="0" lang="zh-TW" altLang="en-US" sz="1200">
                <a:latin typeface="Arial" panose="020B0604020202020204" pitchFamily="34" charset="0"/>
              </a:rPr>
              <a:pPr eaLnBrk="1" hangingPunct="1"/>
              <a:t>9</a:t>
            </a:fld>
            <a:endParaRPr kumimoji="0" lang="en-US" altLang="zh-TW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C7000037-11BC-478C-8FDF-BD6E835C93E6}" type="slidenum">
              <a:rPr kumimoji="0" lang="zh-TW" altLang="en-US" sz="1200">
                <a:latin typeface="Arial" panose="020B0604020202020204" pitchFamily="34" charset="0"/>
              </a:rPr>
              <a:pPr eaLnBrk="1" hangingPunct="1"/>
              <a:t>12</a:t>
            </a:fld>
            <a:endParaRPr kumimoji="0" lang="en-US" altLang="zh-TW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4E661A92-3A2D-4122-925C-6AD85979B7B3}" type="slidenum">
              <a:rPr kumimoji="0" lang="zh-TW" altLang="en-US" sz="1200">
                <a:latin typeface="Arial" panose="020B0604020202020204" pitchFamily="34" charset="0"/>
              </a:rPr>
              <a:pPr eaLnBrk="1" hangingPunct="1"/>
              <a:t>14</a:t>
            </a:fld>
            <a:endParaRPr kumimoji="0" lang="en-US" altLang="zh-TW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FE902536-DE3F-4CD6-9E1C-8F4FEB1A6D2D}" type="slidenum">
              <a:rPr kumimoji="0" lang="zh-TW" altLang="en-US" sz="1200">
                <a:latin typeface="Arial" panose="020B0604020202020204" pitchFamily="34" charset="0"/>
              </a:rPr>
              <a:pPr eaLnBrk="1" hangingPunct="1"/>
              <a:t>17</a:t>
            </a:fld>
            <a:endParaRPr kumimoji="0" lang="en-US" altLang="zh-TW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gray">
          <a:xfrm>
            <a:off x="1143000" y="3200400"/>
            <a:ext cx="0" cy="16764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gray">
          <a:xfrm>
            <a:off x="914400" y="3702050"/>
            <a:ext cx="7197725" cy="31750"/>
          </a:xfrm>
          <a:prstGeom prst="rect">
            <a:avLst/>
          </a:prstGeom>
          <a:gradFill rotWithShape="0">
            <a:gsLst>
              <a:gs pos="0">
                <a:srgbClr val="00ECAE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gray">
          <a:xfrm>
            <a:off x="0" y="0"/>
            <a:ext cx="9144000" cy="3048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pic>
        <p:nvPicPr>
          <p:cNvPr id="7" name="Picture 10" descr="WebSAMS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38200"/>
            <a:ext cx="1017588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WebSAMSWor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762000"/>
            <a:ext cx="19891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2438400"/>
            <a:ext cx="5943600" cy="1143000"/>
          </a:xfrm>
        </p:spPr>
        <p:txBody>
          <a:bodyPr/>
          <a:lstStyle>
            <a:lvl1pPr algn="r">
              <a:defRPr sz="3200">
                <a:latin typeface="Gungsuh" pitchFamily="18" charset="-127"/>
              </a:defRPr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10000"/>
            <a:ext cx="5943600" cy="533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>
                <a:solidFill>
                  <a:srgbClr val="004A48"/>
                </a:solidFill>
                <a:latin typeface="Monotype Corsiva" pitchFamily="66" charset="0"/>
              </a:defRPr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1435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D77409C1-C42A-4B0A-A1CB-03597F2ACD7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4369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altLang="zh-TW"/>
              <a:t>P. </a:t>
            </a:r>
            <a:fld id="{F8BA47A9-9D22-4581-A448-064C48A8CF3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75577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3B7B9CAA-9B50-4EC9-870B-0847ED47004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465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28688" y="1473200"/>
            <a:ext cx="3962400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43488" y="1473200"/>
            <a:ext cx="3962400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P. </a:t>
            </a:r>
            <a:fld id="{9572346D-2CB2-4247-BC9E-7B4132A19AB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153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F05F198E-5A12-4265-93E6-B3ED8AB998C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92698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D60ED254-BBF0-497C-98DE-EAF371F3492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15599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BCB2ECD6-3270-4358-A6E7-6825BF6EE4F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1944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1F191F09-09E9-4509-9CF2-ED0975D40B2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1757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537D316B-8335-47C2-B4CD-E90E7342857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1855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86588" y="254000"/>
            <a:ext cx="2019300" cy="58277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28688" y="254000"/>
            <a:ext cx="5905500" cy="58277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C0926A01-892C-435F-A66E-6C5C57909E8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1228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766888" y="254000"/>
            <a:ext cx="716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1473200"/>
            <a:ext cx="80772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</p:txBody>
      </p:sp>
      <p:sp>
        <p:nvSpPr>
          <p:cNvPr id="64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28688" y="6273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0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4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67088" y="6273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0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4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96088" y="6273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TW"/>
              <a:t>P. </a:t>
            </a:r>
            <a:fld id="{4812322C-ABD7-4380-88B0-4EBE21999EB7}" type="slidenum">
              <a:rPr lang="en-US" altLang="zh-TW"/>
              <a:pPr/>
              <a:t>‹#›</a:t>
            </a:fld>
            <a:endParaRPr lang="en-US" altLang="zh-TW"/>
          </a:p>
        </p:txBody>
      </p:sp>
      <p:pic>
        <p:nvPicPr>
          <p:cNvPr id="1033" name="Picture 9" descr="SAMS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77800"/>
            <a:ext cx="13716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rgbClr val="3F8D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gray">
          <a:xfrm>
            <a:off x="3519488" y="1092200"/>
            <a:ext cx="3959225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gray">
          <a:xfrm>
            <a:off x="5572125" y="1187450"/>
            <a:ext cx="2519363" cy="31750"/>
          </a:xfrm>
          <a:prstGeom prst="rect">
            <a:avLst/>
          </a:prstGeom>
          <a:solidFill>
            <a:srgbClr val="A1CD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pic>
        <p:nvPicPr>
          <p:cNvPr id="1038" name="Picture 14" descr="wor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140200"/>
            <a:ext cx="7381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51" r:id="rId1"/>
    <p:sldLayoutId id="2147485452" r:id="rId2"/>
    <p:sldLayoutId id="2147485450" r:id="rId3"/>
    <p:sldLayoutId id="2147485453" r:id="rId4"/>
    <p:sldLayoutId id="2147485454" r:id="rId5"/>
    <p:sldLayoutId id="2147485455" r:id="rId6"/>
    <p:sldLayoutId id="2147485456" r:id="rId7"/>
    <p:sldLayoutId id="2147485457" r:id="rId8"/>
    <p:sldLayoutId id="2147485458" r:id="rId9"/>
    <p:sldLayoutId id="2147485459" r:id="rId10"/>
    <p:sldLayoutId id="214748546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anose="05000000000000000000" pitchFamily="2" charset="2"/>
        <a:buChar char="n"/>
        <a:defRPr sz="2000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6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hyperlink" Target="http://cdr.websams.edb.gov.hk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1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1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1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1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7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1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0.png"/><Relationship Id="rId7" Type="http://schemas.openxmlformats.org/officeDocument/2006/relationships/image" Target="../media/image2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32.png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1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1.png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1.png"/><Relationship Id="rId4" Type="http://schemas.openxmlformats.org/officeDocument/2006/relationships/image" Target="../media/image6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png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9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7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3.png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4.png"/><Relationship Id="rId4" Type="http://schemas.openxmlformats.org/officeDocument/2006/relationships/image" Target="../media/image4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6.png"/><Relationship Id="rId4" Type="http://schemas.openxmlformats.org/officeDocument/2006/relationships/image" Target="../media/image10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8.png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10" Type="http://schemas.openxmlformats.org/officeDocument/2006/relationships/image" Target="../media/image116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1.png"/><Relationship Id="rId4" Type="http://schemas.openxmlformats.org/officeDocument/2006/relationships/image" Target="../media/image12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4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1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5.png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56.png"/><Relationship Id="rId7" Type="http://schemas.openxmlformats.org/officeDocument/2006/relationships/image" Target="../media/image160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4" Type="http://schemas.openxmlformats.org/officeDocument/2006/relationships/image" Target="../media/image157.png"/><Relationship Id="rId9" Type="http://schemas.openxmlformats.org/officeDocument/2006/relationships/image" Target="../media/image162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4.png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7" Type="http://schemas.openxmlformats.org/officeDocument/2006/relationships/image" Target="../media/image16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1.png"/><Relationship Id="rId4" Type="http://schemas.openxmlformats.org/officeDocument/2006/relationships/image" Target="../media/image171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6.png"/><Relationship Id="rId5" Type="http://schemas.openxmlformats.org/officeDocument/2006/relationships/image" Target="../media/image175.png"/><Relationship Id="rId4" Type="http://schemas.openxmlformats.org/officeDocument/2006/relationships/image" Target="../media/image174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7.png"/><Relationship Id="rId7" Type="http://schemas.openxmlformats.org/officeDocument/2006/relationships/image" Target="../media/image18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Relationship Id="rId9" Type="http://schemas.openxmlformats.org/officeDocument/2006/relationships/image" Target="../media/image28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3.png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5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571500" y="1785938"/>
            <a:ext cx="7786688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000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網上校管系統</a:t>
            </a:r>
            <a:r>
              <a:rPr lang="en-US" altLang="zh-TW" sz="4000" b="1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b="1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sz="4000" b="1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000" b="1">
                <a:solidFill>
                  <a:srgbClr val="7030A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學生成績模組新功能</a:t>
            </a:r>
            <a:endParaRPr lang="en-US" altLang="zh-TW" sz="4000" b="1">
              <a:solidFill>
                <a:srgbClr val="7030A0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GB" sz="4000" b="1">
                <a:solidFill>
                  <a:srgbClr val="7030A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評核組別</a:t>
            </a:r>
            <a:r>
              <a:rPr lang="zh-TW" altLang="en-US" sz="4000" b="1">
                <a:solidFill>
                  <a:srgbClr val="FF33CC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0363" y="5445125"/>
            <a:ext cx="4105275" cy="949325"/>
          </a:xfrm>
        </p:spPr>
        <p:txBody>
          <a:bodyPr/>
          <a:lstStyle/>
          <a:p>
            <a:pPr algn="l">
              <a:defRPr/>
            </a:pPr>
            <a:r>
              <a:rPr kumimoji="1" lang="zh-TW" altLang="en-US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教育局</a:t>
            </a:r>
          </a:p>
          <a:p>
            <a:pPr algn="l">
              <a:defRPr/>
            </a:pPr>
            <a:r>
              <a:rPr kumimoji="1" lang="zh-TW" altLang="en-US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系統及資訊管理組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12875"/>
            <a:ext cx="7440613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評核組別的級別 </a:t>
            </a:r>
            <a:r>
              <a:rPr lang="en-US" altLang="zh-TW" b="1" smtClean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(Level of Assessment Group)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21508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89372390-3674-4BA0-80A2-CD16E6A05AD8}" type="slidenum"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zh-TW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0485" name="Rectangle 11"/>
          <p:cNvSpPr>
            <a:spLocks noChangeArrowheads="1"/>
          </p:cNvSpPr>
          <p:nvPr/>
        </p:nvSpPr>
        <p:spPr bwMode="auto">
          <a:xfrm>
            <a:off x="723900" y="1919288"/>
            <a:ext cx="2087563" cy="38100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1510" name="矩形 1"/>
          <p:cNvSpPr>
            <a:spLocks noChangeArrowheads="1"/>
          </p:cNvSpPr>
          <p:nvPr/>
        </p:nvSpPr>
        <p:spPr bwMode="auto">
          <a:xfrm>
            <a:off x="5867400" y="4956175"/>
            <a:ext cx="2808288" cy="4603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科目級別評核組別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21511" name="Rectangle 11"/>
          <p:cNvSpPr>
            <a:spLocks noChangeArrowheads="1"/>
          </p:cNvSpPr>
          <p:nvPr/>
        </p:nvSpPr>
        <p:spPr bwMode="auto">
          <a:xfrm>
            <a:off x="723900" y="4378325"/>
            <a:ext cx="4495800" cy="490538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762952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評核組別的級別 </a:t>
            </a:r>
            <a:r>
              <a:rPr lang="en-US" altLang="zh-TW" b="1" smtClean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(Level of Assessment Group)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22532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95A3FEF6-BCCF-4AD7-8C2A-3D2F9B47115C}" type="slidenum"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zh-TW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1509" name="Rectangle 11"/>
          <p:cNvSpPr>
            <a:spLocks noChangeArrowheads="1"/>
          </p:cNvSpPr>
          <p:nvPr/>
        </p:nvSpPr>
        <p:spPr bwMode="auto">
          <a:xfrm>
            <a:off x="468313" y="1916113"/>
            <a:ext cx="2708275" cy="38100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2534" name="矩形 7"/>
          <p:cNvSpPr>
            <a:spLocks noChangeArrowheads="1"/>
          </p:cNvSpPr>
          <p:nvPr/>
        </p:nvSpPr>
        <p:spPr bwMode="auto">
          <a:xfrm>
            <a:off x="5076825" y="5445125"/>
            <a:ext cx="3455988" cy="4619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科目分卷級別評核組別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517525" y="4457700"/>
            <a:ext cx="4559300" cy="38100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群組 1"/>
          <p:cNvGrpSpPr>
            <a:grpSpLocks/>
          </p:cNvGrpSpPr>
          <p:nvPr/>
        </p:nvGrpSpPr>
        <p:grpSpPr bwMode="auto">
          <a:xfrm>
            <a:off x="179388" y="4114800"/>
            <a:ext cx="8707437" cy="1978025"/>
            <a:chOff x="179388" y="4114800"/>
            <a:chExt cx="8707437" cy="1978025"/>
          </a:xfrm>
        </p:grpSpPr>
        <p:pic>
          <p:nvPicPr>
            <p:cNvPr id="2355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4114800"/>
              <a:ext cx="8707437" cy="197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0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541" y="4955145"/>
              <a:ext cx="429768" cy="170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5" name="Rectangle 3"/>
          <p:cNvSpPr txBox="1">
            <a:spLocks noChangeArrowheads="1"/>
          </p:cNvSpPr>
          <p:nvPr/>
        </p:nvSpPr>
        <p:spPr bwMode="auto">
          <a:xfrm>
            <a:off x="900113" y="1473200"/>
            <a:ext cx="7488237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360363" algn="l"/>
              </a:tabLst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360363" indent="-360363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360363" algn="l"/>
              </a:tabLst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360363" algn="l"/>
              </a:tabLst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360363" algn="l"/>
              </a:tabLst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360363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360363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360363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360363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360363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zh-TW" altLang="en-US" sz="2800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先決條件：</a:t>
            </a:r>
            <a:endParaRPr lang="en-US" altLang="zh-TW" sz="2800" b="1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Clr>
                <a:schemeClr val="accent2"/>
              </a:buClr>
              <a:buSzPct val="60000"/>
            </a:pPr>
            <a:r>
              <a:rPr kumimoji="0" lang="zh-TW" altLang="en-US" sz="2400" b="1">
                <a:solidFill>
                  <a:srgbClr val="0000C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必須已確定學校資料</a:t>
            </a:r>
            <a:endParaRPr kumimoji="0" lang="en-US" altLang="zh-TW" sz="2400" b="1">
              <a:solidFill>
                <a:srgbClr val="0000CC"/>
              </a:solidFill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lvl="1">
              <a:buClr>
                <a:schemeClr val="accent2"/>
              </a:buClr>
              <a:buSzPct val="60000"/>
            </a:pPr>
            <a:endParaRPr kumimoji="0" lang="en-US" altLang="zh-TW" sz="1200" b="1">
              <a:solidFill>
                <a:srgbClr val="0000CC"/>
              </a:solidFill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lvl="1">
              <a:buClr>
                <a:schemeClr val="accent2"/>
              </a:buClr>
              <a:buSzPct val="60000"/>
            </a:pPr>
            <a:r>
              <a:rPr kumimoji="0" lang="zh-TW" altLang="en-US" sz="2400" b="1">
                <a:solidFill>
                  <a:srgbClr val="0000CC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考績綱要尚未確定</a:t>
            </a:r>
            <a:endParaRPr kumimoji="0" lang="en-US" altLang="zh-TW" sz="2400" b="1">
              <a:solidFill>
                <a:srgbClr val="0000CC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 lvl="1">
              <a:buClr>
                <a:schemeClr val="accent2"/>
              </a:buClr>
              <a:buSzPct val="60000"/>
            </a:pPr>
            <a:endParaRPr kumimoji="0" lang="zh-TW" altLang="en-US" sz="1200" b="1">
              <a:solidFill>
                <a:srgbClr val="0000CC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 lvl="1">
              <a:buClr>
                <a:schemeClr val="accent2"/>
              </a:buClr>
              <a:buSzPct val="60000"/>
            </a:pPr>
            <a:r>
              <a:rPr kumimoji="0" lang="zh-TW" altLang="en-US" sz="2400" b="1">
                <a:solidFill>
                  <a:srgbClr val="0000CC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評核組別內的科目</a:t>
            </a:r>
            <a:r>
              <a:rPr kumimoji="0" lang="en-US" altLang="zh-TW" sz="2400" b="1">
                <a:solidFill>
                  <a:srgbClr val="0000CC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/</a:t>
            </a:r>
            <a:r>
              <a:rPr kumimoji="0" lang="zh-TW" altLang="en-US" sz="2400" b="1">
                <a:solidFill>
                  <a:srgbClr val="0000CC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科目分卷必須以積分評核</a:t>
            </a:r>
            <a:endParaRPr kumimoji="0" lang="en-US" altLang="zh-TW" sz="2400" b="1">
              <a:solidFill>
                <a:srgbClr val="0000CC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 lvl="1">
              <a:buClr>
                <a:schemeClr val="accent2"/>
              </a:buClr>
              <a:buSzPct val="60000"/>
            </a:pPr>
            <a:endParaRPr kumimoji="0" lang="en-US" altLang="zh-TW" sz="1200" b="1">
              <a:solidFill>
                <a:srgbClr val="0000CC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 lvl="1">
              <a:buClr>
                <a:schemeClr val="accent2"/>
              </a:buClr>
              <a:buSzPct val="60000"/>
            </a:pPr>
            <a:endParaRPr kumimoji="0" lang="zh-TW" altLang="en-US" sz="2400" b="1">
              <a:solidFill>
                <a:srgbClr val="0000CC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 lvl="1">
              <a:buClr>
                <a:schemeClr val="accent2"/>
              </a:buClr>
              <a:buSzPct val="60000"/>
            </a:pPr>
            <a:endParaRPr kumimoji="0" lang="zh-TW" altLang="en-US" sz="2400" b="1">
              <a:solidFill>
                <a:srgbClr val="0000CC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 lvl="1">
              <a:buClr>
                <a:schemeClr val="accent2"/>
              </a:buClr>
              <a:buSzPct val="60000"/>
            </a:pPr>
            <a:endParaRPr kumimoji="0" lang="en-US" altLang="zh-TW" sz="2400" b="1">
              <a:solidFill>
                <a:srgbClr val="0000CC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en-US" altLang="zh-TW" sz="2400" b="1">
              <a:solidFill>
                <a:srgbClr val="0000CC"/>
              </a:solidFill>
            </a:endParaRPr>
          </a:p>
          <a:p>
            <a:pPr lvl="1">
              <a:buClr>
                <a:schemeClr val="accent2"/>
              </a:buClr>
              <a:buSzPct val="60000"/>
            </a:pPr>
            <a:endParaRPr kumimoji="0" lang="en-US" altLang="zh-TW" sz="2400" b="1">
              <a:solidFill>
                <a:srgbClr val="0000CC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 lvl="1">
              <a:buClr>
                <a:schemeClr val="accent2"/>
              </a:buClr>
              <a:buSzPct val="60000"/>
              <a:buFontTx/>
              <a:buNone/>
            </a:pPr>
            <a:endParaRPr kumimoji="0" lang="en-US" altLang="zh-TW" sz="2400" b="1">
              <a:solidFill>
                <a:srgbClr val="0000CC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sp>
        <p:nvSpPr>
          <p:cNvPr id="2355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評核組別的設定</a:t>
            </a:r>
            <a:endParaRPr lang="zh-TW" altLang="en-US" sz="3000" smtClean="0">
              <a:ea typeface="新細明體" panose="02020500000000000000" pitchFamily="18" charset="-120"/>
            </a:endParaRPr>
          </a:p>
        </p:txBody>
      </p:sp>
      <p:sp>
        <p:nvSpPr>
          <p:cNvPr id="23557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114A8E4E-0506-4EA2-A460-7188557F5F01}" type="slidenum"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zh-TW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3558" name="Rectangle 11"/>
          <p:cNvSpPr>
            <a:spLocks noChangeArrowheads="1"/>
          </p:cNvSpPr>
          <p:nvPr/>
        </p:nvSpPr>
        <p:spPr bwMode="auto">
          <a:xfrm>
            <a:off x="4710113" y="5711825"/>
            <a:ext cx="1308100" cy="38100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群組 2"/>
          <p:cNvGrpSpPr>
            <a:grpSpLocks/>
          </p:cNvGrpSpPr>
          <p:nvPr/>
        </p:nvGrpSpPr>
        <p:grpSpPr bwMode="auto">
          <a:xfrm>
            <a:off x="61913" y="1700213"/>
            <a:ext cx="5878512" cy="3024187"/>
            <a:chOff x="61913" y="1700213"/>
            <a:chExt cx="5878512" cy="3024187"/>
          </a:xfrm>
        </p:grpSpPr>
        <p:grpSp>
          <p:nvGrpSpPr>
            <p:cNvPr id="24590" name="Group 1"/>
            <p:cNvGrpSpPr>
              <a:grpSpLocks/>
            </p:cNvGrpSpPr>
            <p:nvPr/>
          </p:nvGrpSpPr>
          <p:grpSpPr bwMode="auto">
            <a:xfrm>
              <a:off x="61913" y="1700213"/>
              <a:ext cx="5878512" cy="3024187"/>
              <a:chOff x="61913" y="1700213"/>
              <a:chExt cx="5878512" cy="3024187"/>
            </a:xfrm>
          </p:grpSpPr>
          <p:pic>
            <p:nvPicPr>
              <p:cNvPr id="24592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913" y="1700213"/>
                <a:ext cx="5878512" cy="30241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24593" name="Picture 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29"/>
              <a:stretch>
                <a:fillRect/>
              </a:stretch>
            </p:blipFill>
            <p:spPr bwMode="auto">
              <a:xfrm>
                <a:off x="2195735" y="2042027"/>
                <a:ext cx="360041" cy="135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4591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6368" y="2035259"/>
              <a:ext cx="338328" cy="133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7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評核組別的設定</a:t>
            </a:r>
            <a:endParaRPr lang="zh-TW" altLang="en-US" sz="3000" smtClean="0">
              <a:ea typeface="新細明體" panose="02020500000000000000" pitchFamily="18" charset="-120"/>
            </a:endParaRPr>
          </a:p>
        </p:txBody>
      </p:sp>
      <p:sp>
        <p:nvSpPr>
          <p:cNvPr id="24580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88437BCF-C8AC-4E90-A674-B8DDDFB80FDD}" type="slidenum"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zh-TW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4581" name="Rectangle 11"/>
          <p:cNvSpPr>
            <a:spLocks noChangeArrowheads="1"/>
          </p:cNvSpPr>
          <p:nvPr/>
        </p:nvSpPr>
        <p:spPr bwMode="auto">
          <a:xfrm>
            <a:off x="2916238" y="2997200"/>
            <a:ext cx="287337" cy="170180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4582" name="矩形 3"/>
          <p:cNvSpPr>
            <a:spLocks noChangeArrowheads="1"/>
          </p:cNvSpPr>
          <p:nvPr/>
        </p:nvSpPr>
        <p:spPr bwMode="auto">
          <a:xfrm>
            <a:off x="61913" y="1196975"/>
            <a:ext cx="645477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lvl="1" eaLnBrk="1" hangingPunct="1">
              <a:buClr>
                <a:schemeClr val="accent2"/>
              </a:buClr>
              <a:buSzPct val="60000"/>
              <a:buFontTx/>
              <a:buNone/>
            </a:pPr>
            <a:r>
              <a:rPr kumimoji="0" lang="zh-TW" altLang="en-US" sz="2400" b="1">
                <a:solidFill>
                  <a:srgbClr val="0000CC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評核組別內的科目</a:t>
            </a:r>
            <a:r>
              <a:rPr kumimoji="0" lang="en-US" altLang="zh-TW" sz="2400" b="1">
                <a:solidFill>
                  <a:srgbClr val="0000CC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/</a:t>
            </a:r>
            <a:r>
              <a:rPr kumimoji="0" lang="zh-TW" altLang="en-US" sz="2400" b="1">
                <a:solidFill>
                  <a:srgbClr val="0000CC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科目分卷必須以積分評核。</a:t>
            </a:r>
            <a:endParaRPr kumimoji="0" lang="en-US" altLang="zh-TW" sz="2400" b="1">
              <a:solidFill>
                <a:srgbClr val="0000CC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grpSp>
        <p:nvGrpSpPr>
          <p:cNvPr id="2" name="群組 1"/>
          <p:cNvGrpSpPr>
            <a:grpSpLocks/>
          </p:cNvGrpSpPr>
          <p:nvPr/>
        </p:nvGrpSpPr>
        <p:grpSpPr bwMode="auto">
          <a:xfrm>
            <a:off x="3498850" y="3159125"/>
            <a:ext cx="5546725" cy="3576638"/>
            <a:chOff x="3502025" y="3159125"/>
            <a:chExt cx="5546725" cy="3576638"/>
          </a:xfrm>
        </p:grpSpPr>
        <p:grpSp>
          <p:nvGrpSpPr>
            <p:cNvPr id="24586" name="Group 2"/>
            <p:cNvGrpSpPr>
              <a:grpSpLocks/>
            </p:cNvGrpSpPr>
            <p:nvPr/>
          </p:nvGrpSpPr>
          <p:grpSpPr bwMode="auto">
            <a:xfrm>
              <a:off x="3502025" y="3159125"/>
              <a:ext cx="5546725" cy="3576638"/>
              <a:chOff x="3502025" y="3159125"/>
              <a:chExt cx="5546725" cy="3576638"/>
            </a:xfrm>
          </p:grpSpPr>
          <p:pic>
            <p:nvPicPr>
              <p:cNvPr id="24588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2025" y="3159125"/>
                <a:ext cx="5546725" cy="35766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24589" name="Picture 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29"/>
              <a:stretch>
                <a:fillRect/>
              </a:stretch>
            </p:blipFill>
            <p:spPr bwMode="auto">
              <a:xfrm>
                <a:off x="5724129" y="3827828"/>
                <a:ext cx="504056" cy="189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4587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52" y="3832150"/>
              <a:ext cx="438912" cy="173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502025" y="3497263"/>
            <a:ext cx="3157538" cy="29210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502025" y="6443663"/>
            <a:ext cx="782638" cy="29210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評核組別的設定</a:t>
            </a:r>
            <a:endParaRPr lang="zh-TW" altLang="en-US" sz="3000" smtClean="0">
              <a:ea typeface="新細明體" panose="02020500000000000000" pitchFamily="18" charset="-120"/>
            </a:endParaRPr>
          </a:p>
        </p:txBody>
      </p:sp>
      <p:sp>
        <p:nvSpPr>
          <p:cNvPr id="25603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E8746567-4902-4BC2-BAF5-E9ACE90666E7}" type="slidenum"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zh-TW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4340" name="Rectangle 3"/>
          <p:cNvSpPr txBox="1">
            <a:spLocks noChangeArrowheads="1"/>
          </p:cNvSpPr>
          <p:nvPr/>
        </p:nvSpPr>
        <p:spPr bwMode="auto">
          <a:xfrm>
            <a:off x="827088" y="1196975"/>
            <a:ext cx="7489825" cy="46085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tabLst>
                <a:tab pos="360363" algn="l"/>
              </a:tabLs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360363" indent="-360363" eaLnBrk="0" hangingPunct="0">
              <a:tabLst>
                <a:tab pos="360363" algn="l"/>
              </a:tabLs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360363" algn="l"/>
              </a:tabLs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360363" algn="l"/>
              </a:tabLs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360363" algn="l"/>
              </a:tabLs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60000"/>
              <a:defRPr/>
            </a:pPr>
            <a:endParaRPr lang="en-US" altLang="zh-TW" sz="200" b="1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60000"/>
              <a:defRPr/>
            </a:pPr>
            <a:r>
              <a:rPr lang="zh-TW" altLang="en-US" sz="28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工作流程：</a:t>
            </a:r>
            <a:endParaRPr lang="en-US" altLang="zh-TW" sz="2800" b="1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1" indent="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60000"/>
              <a:tabLst>
                <a:tab pos="361950" algn="l"/>
              </a:tabLst>
              <a:defRPr/>
            </a:pPr>
            <a:r>
              <a:rPr kumimoji="0" lang="en-US" altLang="zh-TW" b="1" dirty="0" smtClean="0">
                <a:solidFill>
                  <a:srgbClr val="0000CC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1. 	</a:t>
            </a:r>
            <a:r>
              <a:rPr kumimoji="0" lang="zh-TW" altLang="en-US" b="1" dirty="0" smtClean="0">
                <a:solidFill>
                  <a:srgbClr val="0000CC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新增評核組別</a:t>
            </a:r>
            <a:endParaRPr kumimoji="0" lang="en-US" altLang="zh-TW" b="1" dirty="0" smtClean="0">
              <a:solidFill>
                <a:srgbClr val="0000CC"/>
              </a:solidFill>
              <a:latin typeface="Calibri" pitchFamily="34" charset="0"/>
              <a:ea typeface="標楷體" pitchFamily="65" charset="-120"/>
              <a:cs typeface="Calibri" pitchFamily="34" charset="0"/>
            </a:endParaRPr>
          </a:p>
          <a:p>
            <a:pPr marL="0" lvl="1" indent="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60000"/>
              <a:tabLst>
                <a:tab pos="361950" algn="l"/>
              </a:tabLst>
              <a:defRPr/>
            </a:pPr>
            <a:r>
              <a:rPr kumimoji="0" lang="en-US" altLang="zh-TW" b="1" dirty="0" smtClean="0">
                <a:solidFill>
                  <a:srgbClr val="0000CC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2.	</a:t>
            </a:r>
            <a:r>
              <a:rPr kumimoji="0" lang="zh-TW" altLang="en-US" b="1" dirty="0" smtClean="0">
                <a:solidFill>
                  <a:srgbClr val="0000CC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編輯評核組別，選擇計算方法</a:t>
            </a:r>
            <a:endParaRPr kumimoji="0" lang="en-US" altLang="zh-TW" b="1" dirty="0" smtClean="0">
              <a:solidFill>
                <a:srgbClr val="0000CC"/>
              </a:solidFill>
              <a:latin typeface="Calibri" pitchFamily="34" charset="0"/>
              <a:ea typeface="標楷體" pitchFamily="65" charset="-120"/>
              <a:cs typeface="Calibri" pitchFamily="34" charset="0"/>
            </a:endParaRPr>
          </a:p>
          <a:p>
            <a:pPr marL="0" lvl="1" indent="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60000"/>
              <a:tabLst>
                <a:tab pos="361950" algn="l"/>
              </a:tabLst>
              <a:defRPr/>
            </a:pPr>
            <a:r>
              <a:rPr kumimoji="0" lang="en-US" altLang="zh-TW" b="1" dirty="0" smtClean="0">
                <a:solidFill>
                  <a:srgbClr val="0000CC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3. 	</a:t>
            </a:r>
            <a:r>
              <a:rPr kumimoji="0" lang="zh-TW" altLang="en-US" b="1" dirty="0" smtClean="0">
                <a:solidFill>
                  <a:srgbClr val="0000CC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設定評核組別的學期及考績</a:t>
            </a:r>
            <a:endParaRPr kumimoji="0" lang="en-US" altLang="zh-TW" b="1" dirty="0" smtClean="0">
              <a:solidFill>
                <a:srgbClr val="0000CC"/>
              </a:solidFill>
              <a:latin typeface="Calibri" pitchFamily="34" charset="0"/>
              <a:ea typeface="標楷體" pitchFamily="65" charset="-120"/>
              <a:cs typeface="Calibri" pitchFamily="34" charset="0"/>
            </a:endParaRPr>
          </a:p>
          <a:p>
            <a:pPr marL="0" lvl="1" indent="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60000"/>
              <a:tabLst>
                <a:tab pos="361950" algn="l"/>
              </a:tabLst>
              <a:defRPr/>
            </a:pPr>
            <a:r>
              <a:rPr kumimoji="0" lang="en-US" altLang="zh-TW" b="1" dirty="0" smtClean="0">
                <a:solidFill>
                  <a:srgbClr val="0000CC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4.</a:t>
            </a:r>
            <a:r>
              <a:rPr kumimoji="0" lang="zh-TW" altLang="en-US" b="1" dirty="0" smtClean="0">
                <a:solidFill>
                  <a:srgbClr val="0000CC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 </a:t>
            </a:r>
            <a:r>
              <a:rPr kumimoji="0" lang="en-US" altLang="zh-TW" b="1" dirty="0" smtClean="0">
                <a:solidFill>
                  <a:srgbClr val="0000CC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	</a:t>
            </a:r>
            <a:r>
              <a:rPr kumimoji="0" lang="zh-TW" altLang="en-US" b="1" dirty="0" smtClean="0">
                <a:solidFill>
                  <a:srgbClr val="0000CC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設定評核組別的科目滿分及比重</a:t>
            </a:r>
            <a:endParaRPr kumimoji="0" lang="en-US" altLang="zh-TW" b="1" dirty="0" smtClean="0">
              <a:solidFill>
                <a:srgbClr val="0000CC"/>
              </a:solidFill>
              <a:latin typeface="Calibri" pitchFamily="34" charset="0"/>
              <a:ea typeface="標楷體" pitchFamily="65" charset="-120"/>
              <a:cs typeface="Calibri" pitchFamily="34" charset="0"/>
            </a:endParaRPr>
          </a:p>
          <a:p>
            <a:pPr marL="0" lvl="1" indent="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60000"/>
              <a:tabLst>
                <a:tab pos="361950" algn="l"/>
              </a:tabLst>
              <a:defRPr/>
            </a:pPr>
            <a:endParaRPr kumimoji="0" lang="en-US" altLang="zh-TW" b="1" dirty="0" smtClean="0">
              <a:solidFill>
                <a:srgbClr val="0000CC"/>
              </a:solidFill>
              <a:latin typeface="Calibri" pitchFamily="34" charset="0"/>
              <a:ea typeface="標楷體" pitchFamily="65" charset="-120"/>
              <a:cs typeface="Calibri" pitchFamily="34" charset="0"/>
            </a:endParaRPr>
          </a:p>
          <a:p>
            <a:pPr lvl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/>
            </a:pPr>
            <a:endParaRPr kumimoji="0" lang="zh-TW" altLang="en-US" b="1" dirty="0" smtClean="0">
              <a:solidFill>
                <a:srgbClr val="0000CC"/>
              </a:solidFill>
              <a:latin typeface="Calibri" pitchFamily="34" charset="0"/>
              <a:ea typeface="標楷體" pitchFamily="65" charset="-120"/>
              <a:cs typeface="Calibri" pitchFamily="34" charset="0"/>
            </a:endParaRPr>
          </a:p>
          <a:p>
            <a:pPr lvl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/>
            </a:pPr>
            <a:endParaRPr kumimoji="0" lang="zh-TW" altLang="en-US" b="1" dirty="0" smtClean="0">
              <a:solidFill>
                <a:srgbClr val="0000CC"/>
              </a:solidFill>
              <a:latin typeface="Calibri" pitchFamily="34" charset="0"/>
              <a:ea typeface="標楷體" pitchFamily="65" charset="-120"/>
              <a:cs typeface="Calibri" pitchFamily="34" charset="0"/>
            </a:endParaRPr>
          </a:p>
          <a:p>
            <a:pPr lvl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/>
            </a:pPr>
            <a:endParaRPr kumimoji="0" lang="en-US" altLang="zh-TW" b="1" dirty="0" smtClean="0">
              <a:solidFill>
                <a:srgbClr val="0000CC"/>
              </a:solidFill>
              <a:latin typeface="Calibri" pitchFamily="34" charset="0"/>
              <a:ea typeface="標楷體" pitchFamily="65" charset="-120"/>
            </a:endParaRPr>
          </a:p>
          <a:p>
            <a:pPr lvl="1" eaLnBrk="1" hangingPunct="1">
              <a:defRPr/>
            </a:pPr>
            <a:endParaRPr kumimoji="0" lang="en-US" altLang="zh-TW" b="1" dirty="0" smtClean="0">
              <a:solidFill>
                <a:srgbClr val="0000CC"/>
              </a:solidFill>
            </a:endParaRPr>
          </a:p>
          <a:p>
            <a:pPr lvl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/>
            </a:pPr>
            <a:endParaRPr kumimoji="0" lang="en-US" altLang="zh-TW" b="1" dirty="0" smtClean="0">
              <a:solidFill>
                <a:srgbClr val="0000CC"/>
              </a:solidFill>
              <a:latin typeface="Calibri" pitchFamily="34" charset="0"/>
              <a:ea typeface="標楷體" pitchFamily="65" charset="-120"/>
            </a:endParaRPr>
          </a:p>
          <a:p>
            <a:pPr lvl="1">
              <a:spcBef>
                <a:spcPct val="20000"/>
              </a:spcBef>
              <a:buClr>
                <a:schemeClr val="accent2"/>
              </a:buClr>
              <a:buSzPct val="60000"/>
              <a:defRPr/>
            </a:pPr>
            <a:endParaRPr kumimoji="0" lang="en-US" altLang="zh-TW" b="1" dirty="0" smtClean="0">
              <a:solidFill>
                <a:srgbClr val="0000CC"/>
              </a:solidFill>
              <a:latin typeface="Calibri" pitchFamily="34" charset="0"/>
              <a:ea typeface="標楷體" pitchFamily="65" charset="-120"/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471988"/>
            <a:ext cx="67532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群組 1"/>
          <p:cNvGrpSpPr>
            <a:grpSpLocks/>
          </p:cNvGrpSpPr>
          <p:nvPr/>
        </p:nvGrpSpPr>
        <p:grpSpPr bwMode="auto">
          <a:xfrm>
            <a:off x="760413" y="1452563"/>
            <a:ext cx="7637462" cy="4608512"/>
            <a:chOff x="760413" y="1452563"/>
            <a:chExt cx="7637462" cy="4608512"/>
          </a:xfrm>
        </p:grpSpPr>
        <p:grpSp>
          <p:nvGrpSpPr>
            <p:cNvPr id="26630" name="群組 1"/>
            <p:cNvGrpSpPr>
              <a:grpSpLocks/>
            </p:cNvGrpSpPr>
            <p:nvPr/>
          </p:nvGrpSpPr>
          <p:grpSpPr bwMode="auto">
            <a:xfrm>
              <a:off x="760413" y="1452563"/>
              <a:ext cx="7637462" cy="4608512"/>
              <a:chOff x="750888" y="1452563"/>
              <a:chExt cx="7637462" cy="4608512"/>
            </a:xfrm>
          </p:grpSpPr>
          <p:pic>
            <p:nvPicPr>
              <p:cNvPr id="26634" name="Picture 2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0888" y="1452563"/>
                <a:ext cx="7637462" cy="4608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35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6052" y="1461885"/>
                <a:ext cx="493312" cy="232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6631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3010" y="2206668"/>
              <a:ext cx="628126" cy="194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2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7770" y="4541019"/>
              <a:ext cx="628126" cy="194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3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646" y="4539211"/>
              <a:ext cx="628126" cy="194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1" lang="zh-TW" altLang="en-GB" sz="32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新增評核組別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15364" name="Rectangle 11"/>
          <p:cNvSpPr>
            <a:spLocks noChangeArrowheads="1"/>
          </p:cNvSpPr>
          <p:nvPr/>
        </p:nvSpPr>
        <p:spPr bwMode="auto">
          <a:xfrm>
            <a:off x="685800" y="3325813"/>
            <a:ext cx="1079500" cy="43180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6629" name="Rectangle 11"/>
          <p:cNvSpPr>
            <a:spLocks noChangeArrowheads="1"/>
          </p:cNvSpPr>
          <p:nvPr/>
        </p:nvSpPr>
        <p:spPr bwMode="auto">
          <a:xfrm>
            <a:off x="685800" y="1341438"/>
            <a:ext cx="3741738" cy="43180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群組 1"/>
          <p:cNvGrpSpPr>
            <a:grpSpLocks/>
          </p:cNvGrpSpPr>
          <p:nvPr/>
        </p:nvGrpSpPr>
        <p:grpSpPr bwMode="auto">
          <a:xfrm>
            <a:off x="323850" y="1036638"/>
            <a:ext cx="7561263" cy="2824162"/>
            <a:chOff x="323850" y="1036638"/>
            <a:chExt cx="7561263" cy="2824162"/>
          </a:xfrm>
        </p:grpSpPr>
        <p:grpSp>
          <p:nvGrpSpPr>
            <p:cNvPr id="27662" name="群組 1"/>
            <p:cNvGrpSpPr>
              <a:grpSpLocks/>
            </p:cNvGrpSpPr>
            <p:nvPr/>
          </p:nvGrpSpPr>
          <p:grpSpPr bwMode="auto">
            <a:xfrm>
              <a:off x="323850" y="1036638"/>
              <a:ext cx="7561263" cy="2824162"/>
              <a:chOff x="323850" y="1036638"/>
              <a:chExt cx="7561263" cy="2824162"/>
            </a:xfrm>
          </p:grpSpPr>
          <p:grpSp>
            <p:nvGrpSpPr>
              <p:cNvPr id="27664" name="Group 9"/>
              <p:cNvGrpSpPr>
                <a:grpSpLocks/>
              </p:cNvGrpSpPr>
              <p:nvPr/>
            </p:nvGrpSpPr>
            <p:grpSpPr bwMode="auto">
              <a:xfrm>
                <a:off x="323850" y="1036638"/>
                <a:ext cx="7561263" cy="2824162"/>
                <a:chOff x="204" y="653"/>
                <a:chExt cx="4763" cy="1779"/>
              </a:xfrm>
            </p:grpSpPr>
            <p:pic>
              <p:nvPicPr>
                <p:cNvPr id="27666" name="Picture 1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4" y="653"/>
                  <a:ext cx="4763" cy="1779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7667" name="Rectangle 8"/>
                <p:cNvSpPr>
                  <a:spLocks noChangeArrowheads="1"/>
                </p:cNvSpPr>
                <p:nvPr/>
              </p:nvSpPr>
              <p:spPr bwMode="auto">
                <a:xfrm>
                  <a:off x="249" y="890"/>
                  <a:ext cx="771" cy="1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2400">
                      <a:solidFill>
                        <a:schemeClr val="folHlink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folHlink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folHlink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1600">
                      <a:solidFill>
                        <a:schemeClr val="folHlink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27665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0071" y="1052736"/>
                <a:ext cx="437198" cy="205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7663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49" y="1674053"/>
              <a:ext cx="4667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1" lang="zh-TW" altLang="en-GB" sz="32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新增評核組別</a:t>
            </a:r>
            <a:r>
              <a:rPr kumimoji="1" lang="en-US" altLang="zh-TW" sz="32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zh-TW" altLang="en-US" sz="32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科目級別</a:t>
            </a:r>
            <a:r>
              <a:rPr kumimoji="1" lang="en-US" altLang="zh-TW" sz="32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kumimoji="1" lang="zh-TW" altLang="en-US" sz="3200" b="1" smtClean="0"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sp>
        <p:nvSpPr>
          <p:cNvPr id="76810" name="Line 10"/>
          <p:cNvSpPr>
            <a:spLocks noChangeShapeType="1"/>
          </p:cNvSpPr>
          <p:nvPr/>
        </p:nvSpPr>
        <p:spPr bwMode="auto">
          <a:xfrm>
            <a:off x="900113" y="3429000"/>
            <a:ext cx="1655762" cy="6477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323850" y="2997200"/>
            <a:ext cx="865188" cy="360363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grpSp>
        <p:nvGrpSpPr>
          <p:cNvPr id="3" name="群組 2"/>
          <p:cNvGrpSpPr>
            <a:grpSpLocks/>
          </p:cNvGrpSpPr>
          <p:nvPr/>
        </p:nvGrpSpPr>
        <p:grpSpPr bwMode="auto">
          <a:xfrm>
            <a:off x="2771775" y="2776538"/>
            <a:ext cx="6048375" cy="3878262"/>
            <a:chOff x="2771775" y="2787650"/>
            <a:chExt cx="6048375" cy="3878263"/>
          </a:xfrm>
        </p:grpSpPr>
        <p:grpSp>
          <p:nvGrpSpPr>
            <p:cNvPr id="27656" name="Group 2"/>
            <p:cNvGrpSpPr>
              <a:grpSpLocks/>
            </p:cNvGrpSpPr>
            <p:nvPr/>
          </p:nvGrpSpPr>
          <p:grpSpPr bwMode="auto">
            <a:xfrm>
              <a:off x="2771775" y="2787650"/>
              <a:ext cx="6048375" cy="3878263"/>
              <a:chOff x="2771775" y="2787650"/>
              <a:chExt cx="6048375" cy="3878263"/>
            </a:xfrm>
          </p:grpSpPr>
          <p:grpSp>
            <p:nvGrpSpPr>
              <p:cNvPr id="27658" name="群組 2"/>
              <p:cNvGrpSpPr>
                <a:grpSpLocks/>
              </p:cNvGrpSpPr>
              <p:nvPr/>
            </p:nvGrpSpPr>
            <p:grpSpPr bwMode="auto">
              <a:xfrm>
                <a:off x="2771775" y="2787650"/>
                <a:ext cx="6048375" cy="3878263"/>
                <a:chOff x="2771775" y="2787649"/>
                <a:chExt cx="6048375" cy="3878264"/>
              </a:xfrm>
            </p:grpSpPr>
            <p:pic>
              <p:nvPicPr>
                <p:cNvPr id="27660" name="Picture 1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71775" y="2787650"/>
                  <a:ext cx="6048375" cy="38782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661" name="Picture 6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87824" y="2787649"/>
                  <a:ext cx="417767" cy="1870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7659" name="Picture 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29"/>
              <a:stretch>
                <a:fillRect/>
              </a:stretch>
            </p:blipFill>
            <p:spPr bwMode="auto">
              <a:xfrm>
                <a:off x="5192594" y="3191645"/>
                <a:ext cx="477701" cy="179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7657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3570" y="3186113"/>
              <a:ext cx="4667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5811838" y="2700338"/>
            <a:ext cx="1208087" cy="296862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GB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新增評核組別</a:t>
            </a:r>
            <a:endParaRPr lang="zh-TW" altLang="en-US" sz="3000" b="1" smtClean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473200"/>
            <a:ext cx="7993062" cy="4608513"/>
          </a:xfrm>
        </p:spPr>
        <p:txBody>
          <a:bodyPr/>
          <a:lstStyle/>
          <a:p>
            <a:pPr marL="457200" indent="-457200"/>
            <a:r>
              <a:rPr lang="zh-TW" altLang="en-US" b="1" smtClean="0">
                <a:solidFill>
                  <a:srgbClr val="0000C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 同一</a:t>
            </a:r>
            <a:r>
              <a:rPr lang="zh-TW" altLang="zh-TW" b="1" smtClean="0">
                <a:solidFill>
                  <a:srgbClr val="0000C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級別中的評核組別</a:t>
            </a:r>
            <a:r>
              <a:rPr lang="zh-TW" altLang="en-US" b="1" smtClean="0">
                <a:solidFill>
                  <a:srgbClr val="0000C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代碼不能重複使用。</a:t>
            </a:r>
            <a:endParaRPr lang="en-US" altLang="zh-TW" b="1" smtClean="0">
              <a:solidFill>
                <a:srgbClr val="0000CC"/>
              </a:solidFill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457200" indent="-457200"/>
            <a:endParaRPr lang="en-US" altLang="zh-TW" b="1" smtClean="0">
              <a:solidFill>
                <a:srgbClr val="0000CC"/>
              </a:solidFill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457200" indent="-457200"/>
            <a:r>
              <a:rPr lang="zh-HK" altLang="zh-TW" b="1" smtClean="0">
                <a:solidFill>
                  <a:srgbClr val="0000C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為區分評核組別代碼及真正科目代碼，評核組別代碼的第一個字母必定為</a:t>
            </a:r>
            <a:r>
              <a:rPr lang="en-US" altLang="zh-TW" b="1" smtClean="0">
                <a:solidFill>
                  <a:srgbClr val="0000C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‘&amp;’</a:t>
            </a:r>
            <a:r>
              <a:rPr lang="zh-HK" altLang="zh-TW" b="1" smtClean="0">
                <a:solidFill>
                  <a:srgbClr val="0000C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。用戶可以輸入兩位字母</a:t>
            </a:r>
            <a:r>
              <a:rPr lang="en-US" altLang="zh-TW" b="1" smtClean="0">
                <a:solidFill>
                  <a:srgbClr val="0000C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/</a:t>
            </a:r>
            <a:r>
              <a:rPr lang="zh-HK" altLang="zh-TW" b="1" smtClean="0">
                <a:solidFill>
                  <a:srgbClr val="0000C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數字</a:t>
            </a:r>
            <a:r>
              <a:rPr lang="zh-TW" altLang="en-US" b="1" smtClean="0">
                <a:solidFill>
                  <a:srgbClr val="0000C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。</a:t>
            </a:r>
            <a:r>
              <a:rPr lang="zh-HK" altLang="zh-TW" b="1" smtClean="0">
                <a:solidFill>
                  <a:srgbClr val="0000C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例如</a:t>
            </a:r>
            <a:r>
              <a:rPr lang="zh-TW" altLang="en-US" b="1" smtClean="0">
                <a:solidFill>
                  <a:srgbClr val="0000C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：</a:t>
            </a:r>
            <a:r>
              <a:rPr lang="zh-HK" altLang="zh-TW" b="1" smtClean="0">
                <a:solidFill>
                  <a:srgbClr val="0000C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用戶輸入</a:t>
            </a:r>
            <a:r>
              <a:rPr lang="en-US" altLang="zh-TW" b="1" smtClean="0">
                <a:solidFill>
                  <a:srgbClr val="0000C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'AB'</a:t>
            </a:r>
            <a:r>
              <a:rPr lang="zh-HK" altLang="zh-TW" b="1" smtClean="0">
                <a:solidFill>
                  <a:srgbClr val="0000C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，該組別代碼便為</a:t>
            </a:r>
            <a:r>
              <a:rPr lang="en-US" altLang="zh-TW" b="1" smtClean="0">
                <a:solidFill>
                  <a:srgbClr val="0000C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'&amp;AB‘</a:t>
            </a:r>
          </a:p>
          <a:p>
            <a:pPr marL="457200" indent="-457200"/>
            <a:endParaRPr lang="en-US" altLang="zh-TW" b="1" smtClean="0">
              <a:solidFill>
                <a:srgbClr val="0000CC"/>
              </a:solidFill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457200" indent="-457200"/>
            <a:r>
              <a:rPr lang="zh-TW" altLang="en-US" b="1" smtClean="0">
                <a:solidFill>
                  <a:srgbClr val="0000C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建立評核組別後，其代碼不能更改。</a:t>
            </a:r>
            <a:endParaRPr lang="en-US" altLang="zh-TW" b="1" smtClean="0">
              <a:solidFill>
                <a:srgbClr val="0000CC"/>
              </a:solidFill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457200" indent="-457200"/>
            <a:endParaRPr lang="en-US" altLang="zh-TW" b="1" smtClean="0">
              <a:solidFill>
                <a:srgbClr val="0000CC"/>
              </a:solidFill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群組 1"/>
          <p:cNvGrpSpPr>
            <a:grpSpLocks/>
          </p:cNvGrpSpPr>
          <p:nvPr/>
        </p:nvGrpSpPr>
        <p:grpSpPr bwMode="auto">
          <a:xfrm>
            <a:off x="684213" y="1171575"/>
            <a:ext cx="7745412" cy="5256213"/>
            <a:chOff x="596900" y="1196975"/>
            <a:chExt cx="7832725" cy="5305425"/>
          </a:xfrm>
        </p:grpSpPr>
        <p:grpSp>
          <p:nvGrpSpPr>
            <p:cNvPr id="29705" name="群組 1"/>
            <p:cNvGrpSpPr>
              <a:grpSpLocks/>
            </p:cNvGrpSpPr>
            <p:nvPr/>
          </p:nvGrpSpPr>
          <p:grpSpPr bwMode="auto">
            <a:xfrm>
              <a:off x="596900" y="1196975"/>
              <a:ext cx="7832725" cy="5305425"/>
              <a:chOff x="596900" y="1196752"/>
              <a:chExt cx="7832725" cy="5305648"/>
            </a:xfrm>
          </p:grpSpPr>
          <p:pic>
            <p:nvPicPr>
              <p:cNvPr id="29707" name="Picture 1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6900" y="1238250"/>
                <a:ext cx="7832725" cy="5264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08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1556" y="1196752"/>
                <a:ext cx="529010" cy="248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9706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818" y="1713720"/>
              <a:ext cx="560070" cy="205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699" name="投影片編號版面配置區 1"/>
          <p:cNvSpPr txBox="1">
            <a:spLocks noGrp="1"/>
          </p:cNvSpPr>
          <p:nvPr/>
        </p:nvSpPr>
        <p:spPr bwMode="auto">
          <a:xfrm>
            <a:off x="6796088" y="6273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</a:t>
            </a:r>
            <a:fld id="{D7AE3DF3-554A-4B91-87ED-AFAFBFC40509}" type="slidenum">
              <a:rPr kumimoji="0" lang="en-US" altLang="zh-TW" sz="1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kumimoji="0" lang="en-US" altLang="zh-TW" sz="1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852" name="AutoShape 4"/>
          <p:cNvSpPr>
            <a:spLocks/>
          </p:cNvSpPr>
          <p:nvPr/>
        </p:nvSpPr>
        <p:spPr bwMode="auto">
          <a:xfrm>
            <a:off x="4572000" y="2420938"/>
            <a:ext cx="4243388" cy="720725"/>
          </a:xfrm>
          <a:prstGeom prst="borderCallout1">
            <a:avLst>
              <a:gd name="adj1" fmla="val 15861"/>
              <a:gd name="adj2" fmla="val -1796"/>
              <a:gd name="adj3" fmla="val 63657"/>
              <a:gd name="adj4" fmla="val -25963"/>
            </a:avLst>
          </a:prstGeom>
          <a:solidFill>
            <a:schemeClr val="bg1"/>
          </a:solidFill>
          <a:ln w="508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HK" altLang="en-US" sz="20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評核組別代碼的第一個字母必定為</a:t>
            </a:r>
            <a:r>
              <a:rPr lang="en-US" altLang="zh-HK" sz="2000" b="1">
                <a:solidFill>
                  <a:schemeClr val="hlink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‘&amp;’</a:t>
            </a:r>
            <a:r>
              <a:rPr lang="zh-HK" altLang="en-US" sz="20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。用戶可以輸入兩位字母</a:t>
            </a:r>
            <a:r>
              <a:rPr lang="en-US" altLang="zh-HK" sz="20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HK" altLang="en-US" sz="20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數字。</a:t>
            </a:r>
            <a:endParaRPr lang="zh-HK" altLang="zh-TW" sz="2000" b="1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754063" y="5359400"/>
            <a:ext cx="1368425" cy="360363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3060700" y="2897188"/>
            <a:ext cx="647700" cy="352425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9703" name="Rectangle 8"/>
          <p:cNvSpPr>
            <a:spLocks noChangeArrowheads="1"/>
          </p:cNvSpPr>
          <p:nvPr/>
        </p:nvSpPr>
        <p:spPr bwMode="auto">
          <a:xfrm>
            <a:off x="1766888" y="254000"/>
            <a:ext cx="716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GB" sz="3200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新增評核組別</a:t>
            </a:r>
            <a:r>
              <a:rPr lang="en-US" altLang="zh-TW" sz="3200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科目級別</a:t>
            </a:r>
            <a:r>
              <a:rPr lang="en-US" altLang="zh-TW" sz="3200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200" b="1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AutoShape 4"/>
          <p:cNvSpPr>
            <a:spLocks/>
          </p:cNvSpPr>
          <p:nvPr/>
        </p:nvSpPr>
        <p:spPr bwMode="auto">
          <a:xfrm>
            <a:off x="4087813" y="5522913"/>
            <a:ext cx="3794125" cy="374650"/>
          </a:xfrm>
          <a:prstGeom prst="borderCallout1">
            <a:avLst>
              <a:gd name="adj1" fmla="val 73731"/>
              <a:gd name="adj2" fmla="val -1463"/>
              <a:gd name="adj3" fmla="val 5079"/>
              <a:gd name="adj4" fmla="val -50519"/>
            </a:avLst>
          </a:prstGeom>
          <a:solidFill>
            <a:schemeClr val="bg1"/>
          </a:solidFill>
          <a:ln w="508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選擇評核組別的級別：科目級別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nimBg="1"/>
      <p:bldP spid="78854" grpId="0" animBg="1"/>
      <p:bldP spid="78855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群組 1"/>
          <p:cNvGrpSpPr>
            <a:grpSpLocks/>
          </p:cNvGrpSpPr>
          <p:nvPr/>
        </p:nvGrpSpPr>
        <p:grpSpPr bwMode="auto">
          <a:xfrm>
            <a:off x="468313" y="1165225"/>
            <a:ext cx="7529512" cy="5110163"/>
            <a:chOff x="468313" y="1165225"/>
            <a:chExt cx="7529512" cy="5110163"/>
          </a:xfrm>
        </p:grpSpPr>
        <p:grpSp>
          <p:nvGrpSpPr>
            <p:cNvPr id="30729" name="Group 1"/>
            <p:cNvGrpSpPr>
              <a:grpSpLocks/>
            </p:cNvGrpSpPr>
            <p:nvPr/>
          </p:nvGrpSpPr>
          <p:grpSpPr bwMode="auto">
            <a:xfrm>
              <a:off x="468313" y="1165225"/>
              <a:ext cx="7529512" cy="5110163"/>
              <a:chOff x="468313" y="1165225"/>
              <a:chExt cx="7529512" cy="5110163"/>
            </a:xfrm>
          </p:grpSpPr>
          <p:grpSp>
            <p:nvGrpSpPr>
              <p:cNvPr id="30731" name="群組 1"/>
              <p:cNvGrpSpPr>
                <a:grpSpLocks/>
              </p:cNvGrpSpPr>
              <p:nvPr/>
            </p:nvGrpSpPr>
            <p:grpSpPr bwMode="auto">
              <a:xfrm>
                <a:off x="468313" y="1165225"/>
                <a:ext cx="7529512" cy="5110163"/>
                <a:chOff x="468313" y="1165890"/>
                <a:chExt cx="7529512" cy="5109498"/>
              </a:xfrm>
            </p:grpSpPr>
            <p:pic>
              <p:nvPicPr>
                <p:cNvPr id="30733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8313" y="1214438"/>
                  <a:ext cx="7529512" cy="5060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734" name="Picture 6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0622" y="1165890"/>
                  <a:ext cx="529010" cy="2489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0732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29"/>
              <a:stretch>
                <a:fillRect/>
              </a:stretch>
            </p:blipFill>
            <p:spPr bwMode="auto">
              <a:xfrm>
                <a:off x="3446400" y="1671003"/>
                <a:ext cx="621543" cy="233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0730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278" y="1665687"/>
              <a:ext cx="560070" cy="205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23" name="投影片編號版面配置區 1"/>
          <p:cNvSpPr txBox="1">
            <a:spLocks noGrp="1"/>
          </p:cNvSpPr>
          <p:nvPr/>
        </p:nvSpPr>
        <p:spPr bwMode="auto">
          <a:xfrm>
            <a:off x="6796088" y="6273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</a:t>
            </a:r>
            <a:fld id="{1259E0EC-6600-4784-8D5F-56A629525684}" type="slidenum">
              <a:rPr kumimoji="0" lang="en-US" altLang="zh-TW" sz="1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kumimoji="0" lang="en-US" altLang="zh-TW" sz="1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576263" y="5880100"/>
            <a:ext cx="827087" cy="39370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0725" name="Rectangle 8"/>
          <p:cNvSpPr>
            <a:spLocks noChangeArrowheads="1"/>
          </p:cNvSpPr>
          <p:nvPr/>
        </p:nvSpPr>
        <p:spPr bwMode="auto">
          <a:xfrm>
            <a:off x="1766888" y="254000"/>
            <a:ext cx="716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GB" sz="3200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新增評核組別</a:t>
            </a:r>
            <a:r>
              <a:rPr lang="en-US" altLang="zh-TW" sz="3200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科目級別</a:t>
            </a:r>
            <a:r>
              <a:rPr lang="en-US" altLang="zh-TW" sz="3200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200" b="1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726" name="AutoShape 4"/>
          <p:cNvSpPr>
            <a:spLocks/>
          </p:cNvSpPr>
          <p:nvPr/>
        </p:nvSpPr>
        <p:spPr bwMode="auto">
          <a:xfrm>
            <a:off x="2916238" y="2060575"/>
            <a:ext cx="3176587" cy="431800"/>
          </a:xfrm>
          <a:prstGeom prst="borderCallout1">
            <a:avLst>
              <a:gd name="adj1" fmla="val 10894"/>
              <a:gd name="adj2" fmla="val -1861"/>
              <a:gd name="adj3" fmla="val 144986"/>
              <a:gd name="adj4" fmla="val -30810"/>
            </a:avLst>
          </a:prstGeom>
          <a:solidFill>
            <a:schemeClr val="bg1"/>
          </a:solidFill>
          <a:ln w="508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必須輸入所有欄位的資料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95288" y="2801938"/>
            <a:ext cx="1512887" cy="2382837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7416" name="AutoShape 4"/>
          <p:cNvSpPr>
            <a:spLocks/>
          </p:cNvSpPr>
          <p:nvPr/>
        </p:nvSpPr>
        <p:spPr bwMode="auto">
          <a:xfrm>
            <a:off x="3724275" y="5516563"/>
            <a:ext cx="1328738" cy="433387"/>
          </a:xfrm>
          <a:prstGeom prst="borderCallout1">
            <a:avLst>
              <a:gd name="adj1" fmla="val 10894"/>
              <a:gd name="adj2" fmla="val -1861"/>
              <a:gd name="adj3" fmla="val 121301"/>
              <a:gd name="adj4" fmla="val -167907"/>
            </a:avLst>
          </a:prstGeom>
          <a:solidFill>
            <a:schemeClr val="bg1"/>
          </a:solidFill>
          <a:ln w="508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</a:t>
            </a:r>
            <a:r>
              <a:rPr lang="en-US" altLang="zh-TW" sz="20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sz="20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儲存</a:t>
            </a:r>
            <a:r>
              <a:rPr lang="en-US" altLang="zh-TW" sz="20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endParaRPr lang="zh-TW" altLang="en-US" sz="2000" b="1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2D60E8C6-D562-4BA3-A7A4-B4C47816CE25}" type="slidenum"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zh-TW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692275"/>
            <a:ext cx="5461000" cy="453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1651000" y="4930775"/>
            <a:ext cx="1152525" cy="296863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2439988" y="5332413"/>
            <a:ext cx="617537" cy="322262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 bwMode="auto">
          <a:xfrm>
            <a:off x="252413" y="115888"/>
            <a:ext cx="8553450" cy="1260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chemeClr val="folHlink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folHlink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chemeClr val="folHlink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kumimoji="0" lang="en-US" altLang="zh-TW" sz="200" kern="0" dirty="0" smtClean="0">
              <a:latin typeface="Times New Roman" pitchFamily="18" charset="0"/>
              <a:ea typeface="新細明體" pitchFamily="18" charset="-120"/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zh-TW" altLang="en-US" sz="2500" b="1" kern="0" dirty="0" smtClean="0">
                <a:latin typeface="標楷體" pitchFamily="65" charset="-120"/>
                <a:ea typeface="標楷體" pitchFamily="65" charset="-120"/>
              </a:rPr>
              <a:t>網上校管系統資料庫</a:t>
            </a:r>
          </a:p>
          <a:p>
            <a:pPr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altLang="zh-TW" sz="2500" b="1" kern="0" dirty="0" err="1" smtClean="0">
                <a:latin typeface="Arial" charset="0"/>
                <a:ea typeface="標楷體" pitchFamily="65" charset="-120"/>
              </a:rPr>
              <a:t>WebSAMS</a:t>
            </a:r>
            <a:r>
              <a:rPr lang="en-US" altLang="zh-TW" sz="2500" b="1" kern="0" dirty="0" smtClean="0">
                <a:latin typeface="Arial" charset="0"/>
                <a:ea typeface="標楷體" pitchFamily="65" charset="-120"/>
              </a:rPr>
              <a:t> Central Document Repository</a:t>
            </a:r>
          </a:p>
          <a:p>
            <a:pPr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altLang="zh-TW" sz="2500" b="1" kern="0" dirty="0" smtClean="0">
                <a:latin typeface="標楷體" pitchFamily="65" charset="-120"/>
                <a:ea typeface="標楷體" pitchFamily="65" charset="-120"/>
              </a:rPr>
              <a:t>&lt;</a:t>
            </a:r>
            <a:r>
              <a:rPr lang="en-US" altLang="zh-TW" sz="2500" b="1" kern="0" dirty="0" smtClean="0">
                <a:latin typeface="Arial" charset="0"/>
                <a:ea typeface="標楷體" pitchFamily="65" charset="-120"/>
                <a:hlinkClick r:id="rId4"/>
              </a:rPr>
              <a:t>http://cdr.websams.edb.gov.hk</a:t>
            </a:r>
            <a:r>
              <a:rPr lang="en-US" altLang="zh-TW" sz="2500" b="1" kern="0" dirty="0" smtClean="0">
                <a:latin typeface="標楷體" pitchFamily="65" charset="-120"/>
                <a:ea typeface="標楷體" pitchFamily="65" charset="-120"/>
              </a:rPr>
              <a:t>&gt;</a:t>
            </a:r>
            <a:endParaRPr lang="zh-TW" altLang="en-US" sz="2500" b="1" kern="0" dirty="0" smtClean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3319" name="Group 2"/>
          <p:cNvGrpSpPr>
            <a:grpSpLocks/>
          </p:cNvGrpSpPr>
          <p:nvPr/>
        </p:nvGrpSpPr>
        <p:grpSpPr bwMode="auto">
          <a:xfrm>
            <a:off x="3365500" y="2636838"/>
            <a:ext cx="5407025" cy="4016375"/>
            <a:chOff x="3366245" y="2636912"/>
            <a:chExt cx="5405664" cy="4016499"/>
          </a:xfrm>
        </p:grpSpPr>
        <p:pic>
          <p:nvPicPr>
            <p:cNvPr id="1332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6245" y="2636912"/>
              <a:ext cx="5405664" cy="4016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1" name="Rectangle 1"/>
            <p:cNvSpPr>
              <a:spLocks noChangeArrowheads="1"/>
            </p:cNvSpPr>
            <p:nvPr/>
          </p:nvSpPr>
          <p:spPr bwMode="auto">
            <a:xfrm>
              <a:off x="3707904" y="5493544"/>
              <a:ext cx="4752528" cy="383728"/>
            </a:xfrm>
            <a:prstGeom prst="rect">
              <a:avLst/>
            </a:prstGeom>
            <a:noFill/>
            <a:ln w="508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folHlink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chemeClr val="folHlink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群組 1"/>
          <p:cNvGrpSpPr>
            <a:grpSpLocks/>
          </p:cNvGrpSpPr>
          <p:nvPr/>
        </p:nvGrpSpPr>
        <p:grpSpPr bwMode="auto">
          <a:xfrm>
            <a:off x="198438" y="1716088"/>
            <a:ext cx="8918575" cy="3441700"/>
            <a:chOff x="198438" y="1716088"/>
            <a:chExt cx="8918575" cy="3441700"/>
          </a:xfrm>
        </p:grpSpPr>
        <p:grpSp>
          <p:nvGrpSpPr>
            <p:cNvPr id="31752" name="Group 1"/>
            <p:cNvGrpSpPr>
              <a:grpSpLocks/>
            </p:cNvGrpSpPr>
            <p:nvPr/>
          </p:nvGrpSpPr>
          <p:grpSpPr bwMode="auto">
            <a:xfrm>
              <a:off x="198438" y="1716088"/>
              <a:ext cx="8918575" cy="3441700"/>
              <a:chOff x="198438" y="1716088"/>
              <a:chExt cx="8918575" cy="3441700"/>
            </a:xfrm>
          </p:grpSpPr>
          <p:grpSp>
            <p:nvGrpSpPr>
              <p:cNvPr id="31754" name="群組 1"/>
              <p:cNvGrpSpPr>
                <a:grpSpLocks/>
              </p:cNvGrpSpPr>
              <p:nvPr/>
            </p:nvGrpSpPr>
            <p:grpSpPr bwMode="auto">
              <a:xfrm>
                <a:off x="198438" y="1716088"/>
                <a:ext cx="8918575" cy="3441700"/>
                <a:chOff x="198438" y="1716088"/>
                <a:chExt cx="8918575" cy="3441700"/>
              </a:xfrm>
            </p:grpSpPr>
            <p:pic>
              <p:nvPicPr>
                <p:cNvPr id="31756" name="Picture 6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8438" y="1716088"/>
                  <a:ext cx="8918575" cy="3441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757" name="Picture 8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2179" y="1862995"/>
                  <a:ext cx="489395" cy="1258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1755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29"/>
              <a:stretch>
                <a:fillRect/>
              </a:stretch>
            </p:blipFill>
            <p:spPr bwMode="auto">
              <a:xfrm>
                <a:off x="3059832" y="2489009"/>
                <a:ext cx="621543" cy="233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1753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623" y="2488241"/>
              <a:ext cx="560070" cy="205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1" lang="zh-TW" altLang="en-GB" sz="32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編輯評核組別</a:t>
            </a:r>
            <a:r>
              <a:rPr kumimoji="1" lang="en-US" altLang="zh-TW" sz="32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zh-TW" altLang="en-US" sz="32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科目級別</a:t>
            </a:r>
            <a:r>
              <a:rPr kumimoji="1" lang="en-US" altLang="zh-TW" sz="32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900113" y="3749675"/>
            <a:ext cx="863600" cy="39370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188913" y="2073275"/>
            <a:ext cx="1430337" cy="39370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AutoShape 4"/>
          <p:cNvSpPr>
            <a:spLocks/>
          </p:cNvSpPr>
          <p:nvPr/>
        </p:nvSpPr>
        <p:spPr bwMode="auto">
          <a:xfrm>
            <a:off x="2124075" y="1355725"/>
            <a:ext cx="539750" cy="360363"/>
          </a:xfrm>
          <a:prstGeom prst="borderCallout1">
            <a:avLst>
              <a:gd name="adj1" fmla="val 52815"/>
              <a:gd name="adj2" fmla="val -1343"/>
              <a:gd name="adj3" fmla="val 215542"/>
              <a:gd name="adj4" fmla="val -81722"/>
            </a:avLst>
          </a:prstGeom>
          <a:solidFill>
            <a:schemeClr val="bg1"/>
          </a:solidFill>
          <a:ln w="508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000" b="1">
                <a:solidFill>
                  <a:schemeClr val="hlin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1</a:t>
            </a:r>
            <a:endParaRPr lang="zh-HK" altLang="zh-TW" sz="2000" b="1">
              <a:solidFill>
                <a:schemeClr val="hlink"/>
              </a:solidFill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7" name="AutoShape 4"/>
          <p:cNvSpPr>
            <a:spLocks/>
          </p:cNvSpPr>
          <p:nvPr/>
        </p:nvSpPr>
        <p:spPr bwMode="auto">
          <a:xfrm>
            <a:off x="2235200" y="2936875"/>
            <a:ext cx="539750" cy="360363"/>
          </a:xfrm>
          <a:prstGeom prst="borderCallout1">
            <a:avLst>
              <a:gd name="adj1" fmla="val 52815"/>
              <a:gd name="adj2" fmla="val -1343"/>
              <a:gd name="adj3" fmla="val 215542"/>
              <a:gd name="adj4" fmla="val -81722"/>
            </a:avLst>
          </a:prstGeom>
          <a:solidFill>
            <a:schemeClr val="bg1"/>
          </a:solidFill>
          <a:ln w="508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000" b="1">
                <a:solidFill>
                  <a:schemeClr val="hlin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2</a:t>
            </a:r>
            <a:endParaRPr lang="zh-HK" altLang="zh-TW" sz="2000" b="1">
              <a:solidFill>
                <a:schemeClr val="hlink"/>
              </a:solidFill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群組 1"/>
          <p:cNvGrpSpPr>
            <a:grpSpLocks/>
          </p:cNvGrpSpPr>
          <p:nvPr/>
        </p:nvGrpSpPr>
        <p:grpSpPr bwMode="auto">
          <a:xfrm>
            <a:off x="760413" y="1052513"/>
            <a:ext cx="7335837" cy="5608637"/>
            <a:chOff x="760413" y="1052513"/>
            <a:chExt cx="7335837" cy="5608637"/>
          </a:xfrm>
        </p:grpSpPr>
        <p:grpSp>
          <p:nvGrpSpPr>
            <p:cNvPr id="32774" name="Group 1"/>
            <p:cNvGrpSpPr>
              <a:grpSpLocks/>
            </p:cNvGrpSpPr>
            <p:nvPr/>
          </p:nvGrpSpPr>
          <p:grpSpPr bwMode="auto">
            <a:xfrm>
              <a:off x="760413" y="1052513"/>
              <a:ext cx="7335837" cy="5608637"/>
              <a:chOff x="760413" y="1052513"/>
              <a:chExt cx="7335837" cy="5608637"/>
            </a:xfrm>
          </p:grpSpPr>
          <p:grpSp>
            <p:nvGrpSpPr>
              <p:cNvPr id="32776" name="群組 1"/>
              <p:cNvGrpSpPr>
                <a:grpSpLocks/>
              </p:cNvGrpSpPr>
              <p:nvPr/>
            </p:nvGrpSpPr>
            <p:grpSpPr bwMode="auto">
              <a:xfrm>
                <a:off x="760413" y="1052513"/>
                <a:ext cx="7335837" cy="5608637"/>
                <a:chOff x="760413" y="1052513"/>
                <a:chExt cx="7335837" cy="5608637"/>
              </a:xfrm>
            </p:grpSpPr>
            <p:pic>
              <p:nvPicPr>
                <p:cNvPr id="32778" name="Picture 5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0413" y="1052513"/>
                  <a:ext cx="7335837" cy="56086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779" name="Picture 8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5289" y="1120020"/>
                  <a:ext cx="404154" cy="1039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2777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29"/>
              <a:stretch>
                <a:fillRect/>
              </a:stretch>
            </p:blipFill>
            <p:spPr bwMode="auto">
              <a:xfrm>
                <a:off x="3044262" y="1426617"/>
                <a:ext cx="457251" cy="171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2775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4262" y="1426954"/>
              <a:ext cx="4667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1" lang="zh-TW" altLang="en-GB" sz="32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編輯評核組別</a:t>
            </a:r>
            <a:r>
              <a:rPr kumimoji="1" lang="en-GB" altLang="zh-TW" sz="32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zh-TW" altLang="en-GB" sz="32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科目級別</a:t>
            </a:r>
            <a:r>
              <a:rPr kumimoji="1" lang="en-GB" altLang="zh-TW" sz="32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kumimoji="1" lang="zh-TW" altLang="en-US" sz="32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684213" y="2251075"/>
            <a:ext cx="3462337" cy="2225675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AutoShape 4"/>
          <p:cNvSpPr>
            <a:spLocks/>
          </p:cNvSpPr>
          <p:nvPr/>
        </p:nvSpPr>
        <p:spPr bwMode="auto">
          <a:xfrm>
            <a:off x="5076825" y="2708275"/>
            <a:ext cx="3282950" cy="733425"/>
          </a:xfrm>
          <a:prstGeom prst="borderCallout1">
            <a:avLst>
              <a:gd name="adj1" fmla="val 24199"/>
              <a:gd name="adj2" fmla="val -1343"/>
              <a:gd name="adj3" fmla="val 56769"/>
              <a:gd name="adj4" fmla="val -27657"/>
            </a:avLst>
          </a:prstGeom>
          <a:solidFill>
            <a:schemeClr val="bg1"/>
          </a:solidFill>
          <a:ln w="508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不能修改組別代碼，但可修改評核組別的其他資料</a:t>
            </a:r>
            <a:endParaRPr lang="zh-HK" altLang="zh-TW" sz="2000" b="1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群組 1"/>
          <p:cNvGrpSpPr>
            <a:grpSpLocks/>
          </p:cNvGrpSpPr>
          <p:nvPr/>
        </p:nvGrpSpPr>
        <p:grpSpPr bwMode="auto">
          <a:xfrm>
            <a:off x="760413" y="1052513"/>
            <a:ext cx="7335837" cy="5608637"/>
            <a:chOff x="760413" y="1052513"/>
            <a:chExt cx="7335837" cy="5608637"/>
          </a:xfrm>
        </p:grpSpPr>
        <p:grpSp>
          <p:nvGrpSpPr>
            <p:cNvPr id="33801" name="Group 1"/>
            <p:cNvGrpSpPr>
              <a:grpSpLocks/>
            </p:cNvGrpSpPr>
            <p:nvPr/>
          </p:nvGrpSpPr>
          <p:grpSpPr bwMode="auto">
            <a:xfrm>
              <a:off x="760413" y="1052513"/>
              <a:ext cx="7335837" cy="5608637"/>
              <a:chOff x="760413" y="1052513"/>
              <a:chExt cx="7335837" cy="5608637"/>
            </a:xfrm>
          </p:grpSpPr>
          <p:grpSp>
            <p:nvGrpSpPr>
              <p:cNvPr id="33803" name="群組 2"/>
              <p:cNvGrpSpPr>
                <a:grpSpLocks/>
              </p:cNvGrpSpPr>
              <p:nvPr/>
            </p:nvGrpSpPr>
            <p:grpSpPr bwMode="auto">
              <a:xfrm>
                <a:off x="760413" y="1052513"/>
                <a:ext cx="7335837" cy="5608637"/>
                <a:chOff x="760729" y="1052513"/>
                <a:chExt cx="7335521" cy="5608637"/>
              </a:xfrm>
            </p:grpSpPr>
            <p:grpSp>
              <p:nvGrpSpPr>
                <p:cNvPr id="33805" name="群組 1"/>
                <p:cNvGrpSpPr>
                  <a:grpSpLocks/>
                </p:cNvGrpSpPr>
                <p:nvPr/>
              </p:nvGrpSpPr>
              <p:grpSpPr bwMode="auto">
                <a:xfrm>
                  <a:off x="760729" y="1052513"/>
                  <a:ext cx="7335521" cy="5608637"/>
                  <a:chOff x="760413" y="1052513"/>
                  <a:chExt cx="7335837" cy="5608637"/>
                </a:xfrm>
              </p:grpSpPr>
              <p:pic>
                <p:nvPicPr>
                  <p:cNvPr id="33807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0413" y="1052513"/>
                    <a:ext cx="7335837" cy="56086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3808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25289" y="1120766"/>
                    <a:ext cx="404154" cy="1039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33806" name="Picture 1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1718" y="5842569"/>
                  <a:ext cx="3780282" cy="484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3804" name="Picture 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29"/>
              <a:stretch>
                <a:fillRect/>
              </a:stretch>
            </p:blipFill>
            <p:spPr bwMode="auto">
              <a:xfrm>
                <a:off x="3037240" y="1431686"/>
                <a:ext cx="465657" cy="174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3802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7873" y="1424549"/>
              <a:ext cx="4667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1" lang="zh-TW" altLang="en-GB" sz="32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編輯評核組別</a:t>
            </a:r>
            <a:r>
              <a:rPr kumimoji="1" lang="en-GB" altLang="zh-TW" sz="32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zh-TW" altLang="en-GB" sz="32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科目級別</a:t>
            </a:r>
            <a:r>
              <a:rPr kumimoji="1" lang="en-GB" altLang="zh-TW" sz="32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kumimoji="1" lang="zh-TW" altLang="en-US" sz="32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758825" y="5822950"/>
            <a:ext cx="3813175" cy="503238"/>
          </a:xfrm>
          <a:prstGeom prst="rect">
            <a:avLst/>
          </a:prstGeom>
          <a:noFill/>
          <a:ln w="508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051050" y="6334125"/>
            <a:ext cx="808038" cy="360363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AutoShape 4"/>
          <p:cNvSpPr>
            <a:spLocks/>
          </p:cNvSpPr>
          <p:nvPr/>
        </p:nvSpPr>
        <p:spPr bwMode="auto">
          <a:xfrm>
            <a:off x="2625725" y="2849563"/>
            <a:ext cx="6337300" cy="2016125"/>
          </a:xfrm>
          <a:prstGeom prst="borderCallout1">
            <a:avLst>
              <a:gd name="adj1" fmla="val 103170"/>
              <a:gd name="adj2" fmla="val 7946"/>
              <a:gd name="adj3" fmla="val 146457"/>
              <a:gd name="adj4" fmla="val -9968"/>
            </a:avLst>
          </a:prstGeom>
          <a:solidFill>
            <a:schemeClr val="bg1"/>
          </a:solidFill>
          <a:ln w="50800">
            <a:solidFill>
              <a:srgbClr val="0070C0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r>
              <a:rPr lang="zh-TW" altLang="zh-TW" sz="2000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將修讀以上任何科目／科目分卷的學生納入該評核組別</a:t>
            </a:r>
            <a:endParaRPr lang="en-US" altLang="zh-TW" sz="2000" b="1" dirty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zh-TW" altLang="zh-TW" sz="2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系統計算有修讀評核組別內</a:t>
            </a:r>
            <a:r>
              <a:rPr lang="zh-TW" altLang="zh-TW" sz="20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任何</a:t>
            </a:r>
            <a:r>
              <a:rPr lang="zh-TW" altLang="zh-TW" sz="2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科目／科目分卷的學生的積分與名次</a:t>
            </a:r>
            <a:endParaRPr lang="en-US" altLang="zh-TW" sz="20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zh-TW" sz="2000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將修讀以上所有科目／科目分卷的學生納入該評核組別</a:t>
            </a:r>
            <a:endParaRPr lang="en-US" altLang="zh-TW" sz="2000" b="1" dirty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zh-TW" altLang="zh-TW" sz="2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系統計算有修讀評核組別內</a:t>
            </a:r>
            <a:r>
              <a:rPr lang="zh-TW" altLang="zh-TW" sz="20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所有</a:t>
            </a:r>
            <a:r>
              <a:rPr lang="zh-TW" altLang="zh-TW" sz="2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科目／科目分卷的學生的積分與名次</a:t>
            </a:r>
            <a:endParaRPr lang="zh-TW" altLang="en-US" sz="20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AutoShape 4"/>
          <p:cNvSpPr>
            <a:spLocks/>
          </p:cNvSpPr>
          <p:nvPr/>
        </p:nvSpPr>
        <p:spPr bwMode="auto">
          <a:xfrm>
            <a:off x="4859338" y="6218238"/>
            <a:ext cx="1328737" cy="433387"/>
          </a:xfrm>
          <a:prstGeom prst="borderCallout1">
            <a:avLst>
              <a:gd name="adj1" fmla="val 68745"/>
              <a:gd name="adj2" fmla="val -2972"/>
              <a:gd name="adj3" fmla="val 69310"/>
              <a:gd name="adj4" fmla="val -147097"/>
            </a:avLst>
          </a:prstGeom>
          <a:solidFill>
            <a:schemeClr val="bg1"/>
          </a:solidFill>
          <a:ln w="508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</a:t>
            </a:r>
            <a:r>
              <a:rPr lang="en-US" altLang="zh-TW" sz="20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sz="20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儲存</a:t>
            </a:r>
            <a:r>
              <a:rPr lang="en-US" altLang="zh-TW" sz="20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endParaRPr lang="zh-TW" altLang="en-US" sz="2000" b="1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800" name="文字方塊 15"/>
          <p:cNvSpPr txBox="1">
            <a:spLocks noChangeArrowheads="1"/>
          </p:cNvSpPr>
          <p:nvPr/>
        </p:nvSpPr>
        <p:spPr bwMode="auto">
          <a:xfrm>
            <a:off x="6802438" y="1831975"/>
            <a:ext cx="2160587" cy="431800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選擇計算方法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群組 1"/>
          <p:cNvGrpSpPr>
            <a:grpSpLocks/>
          </p:cNvGrpSpPr>
          <p:nvPr/>
        </p:nvGrpSpPr>
        <p:grpSpPr bwMode="auto">
          <a:xfrm>
            <a:off x="1187450" y="1108075"/>
            <a:ext cx="6985000" cy="5457825"/>
            <a:chOff x="1187450" y="1108075"/>
            <a:chExt cx="6985000" cy="5457825"/>
          </a:xfrm>
        </p:grpSpPr>
        <p:grpSp>
          <p:nvGrpSpPr>
            <p:cNvPr id="34825" name="Group 1"/>
            <p:cNvGrpSpPr>
              <a:grpSpLocks/>
            </p:cNvGrpSpPr>
            <p:nvPr/>
          </p:nvGrpSpPr>
          <p:grpSpPr bwMode="auto">
            <a:xfrm>
              <a:off x="1187450" y="1108075"/>
              <a:ext cx="6985000" cy="5457825"/>
              <a:chOff x="1187450" y="1108075"/>
              <a:chExt cx="6985000" cy="5457825"/>
            </a:xfrm>
          </p:grpSpPr>
          <p:grpSp>
            <p:nvGrpSpPr>
              <p:cNvPr id="34827" name="群組 1"/>
              <p:cNvGrpSpPr>
                <a:grpSpLocks/>
              </p:cNvGrpSpPr>
              <p:nvPr/>
            </p:nvGrpSpPr>
            <p:grpSpPr bwMode="auto">
              <a:xfrm>
                <a:off x="1187450" y="1108075"/>
                <a:ext cx="6985000" cy="5457825"/>
                <a:chOff x="1187450" y="1108075"/>
                <a:chExt cx="6985000" cy="5457825"/>
              </a:xfrm>
            </p:grpSpPr>
            <p:pic>
              <p:nvPicPr>
                <p:cNvPr id="34829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7450" y="1108075"/>
                  <a:ext cx="6985000" cy="54578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830" name="Picture 8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8526" y="1150887"/>
                  <a:ext cx="367413" cy="944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4828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29"/>
              <a:stretch>
                <a:fillRect/>
              </a:stretch>
            </p:blipFill>
            <p:spPr bwMode="auto">
              <a:xfrm>
                <a:off x="3370603" y="1608776"/>
                <a:ext cx="481317" cy="180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4826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0603" y="1607522"/>
              <a:ext cx="4667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1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GB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編輯評核組別</a:t>
            </a:r>
            <a:r>
              <a:rPr kumimoji="1" lang="en-GB" altLang="zh-TW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zh-TW" altLang="en-GB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科目級別</a:t>
            </a:r>
            <a:r>
              <a:rPr kumimoji="1" lang="en-GB" altLang="zh-TW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000" smtClean="0">
              <a:ea typeface="新細明體" panose="02020500000000000000" pitchFamily="18" charset="-120"/>
            </a:endParaRPr>
          </a:p>
        </p:txBody>
      </p:sp>
      <p:sp>
        <p:nvSpPr>
          <p:cNvPr id="34820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4BC292E6-B65D-4347-8EB9-7F383E712ACD}" type="slidenum"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zh-TW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1182688" y="1268413"/>
            <a:ext cx="1157287" cy="334962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4822" name="AutoShape 4"/>
          <p:cNvSpPr>
            <a:spLocks/>
          </p:cNvSpPr>
          <p:nvPr/>
        </p:nvSpPr>
        <p:spPr bwMode="auto">
          <a:xfrm>
            <a:off x="3211513" y="1146175"/>
            <a:ext cx="539750" cy="360363"/>
          </a:xfrm>
          <a:prstGeom prst="borderCallout1">
            <a:avLst>
              <a:gd name="adj1" fmla="val 52815"/>
              <a:gd name="adj2" fmla="val -1343"/>
              <a:gd name="adj3" fmla="val 84579"/>
              <a:gd name="adj4" fmla="val -141838"/>
            </a:avLst>
          </a:prstGeom>
          <a:solidFill>
            <a:schemeClr val="bg1"/>
          </a:solidFill>
          <a:ln w="508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000" b="1">
                <a:solidFill>
                  <a:schemeClr val="hlin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1</a:t>
            </a:r>
            <a:endParaRPr lang="zh-HK" altLang="zh-TW" sz="2000" b="1">
              <a:solidFill>
                <a:schemeClr val="hlink"/>
              </a:solidFill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182688" y="6230938"/>
            <a:ext cx="577850" cy="334962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AutoShape 4"/>
          <p:cNvSpPr>
            <a:spLocks/>
          </p:cNvSpPr>
          <p:nvPr/>
        </p:nvSpPr>
        <p:spPr bwMode="auto">
          <a:xfrm>
            <a:off x="2933700" y="5445125"/>
            <a:ext cx="539750" cy="360363"/>
          </a:xfrm>
          <a:prstGeom prst="borderCallout1">
            <a:avLst>
              <a:gd name="adj1" fmla="val 52815"/>
              <a:gd name="adj2" fmla="val -1343"/>
              <a:gd name="adj3" fmla="val 244190"/>
              <a:gd name="adj4" fmla="val -215611"/>
            </a:avLst>
          </a:prstGeom>
          <a:solidFill>
            <a:schemeClr val="bg1"/>
          </a:solidFill>
          <a:ln w="508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000" b="1">
                <a:solidFill>
                  <a:schemeClr val="hlin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2</a:t>
            </a:r>
            <a:endParaRPr lang="zh-HK" altLang="zh-TW" sz="2000" b="1">
              <a:solidFill>
                <a:schemeClr val="hlink"/>
              </a:solidFill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群組 1"/>
          <p:cNvGrpSpPr>
            <a:grpSpLocks/>
          </p:cNvGrpSpPr>
          <p:nvPr/>
        </p:nvGrpSpPr>
        <p:grpSpPr bwMode="auto">
          <a:xfrm>
            <a:off x="395288" y="1412875"/>
            <a:ext cx="7886700" cy="4608513"/>
            <a:chOff x="395288" y="1412875"/>
            <a:chExt cx="7886700" cy="4608513"/>
          </a:xfrm>
        </p:grpSpPr>
        <p:grpSp>
          <p:nvGrpSpPr>
            <p:cNvPr id="35848" name="Group 1"/>
            <p:cNvGrpSpPr>
              <a:grpSpLocks/>
            </p:cNvGrpSpPr>
            <p:nvPr/>
          </p:nvGrpSpPr>
          <p:grpSpPr bwMode="auto">
            <a:xfrm>
              <a:off x="395288" y="1412875"/>
              <a:ext cx="7886700" cy="4608513"/>
              <a:chOff x="395288" y="1412875"/>
              <a:chExt cx="7886700" cy="4608513"/>
            </a:xfrm>
          </p:grpSpPr>
          <p:grpSp>
            <p:nvGrpSpPr>
              <p:cNvPr id="35850" name="群組 1"/>
              <p:cNvGrpSpPr>
                <a:grpSpLocks/>
              </p:cNvGrpSpPr>
              <p:nvPr/>
            </p:nvGrpSpPr>
            <p:grpSpPr bwMode="auto">
              <a:xfrm>
                <a:off x="395288" y="1412875"/>
                <a:ext cx="7886700" cy="4608513"/>
                <a:chOff x="395288" y="1412875"/>
                <a:chExt cx="7886700" cy="4608513"/>
              </a:xfrm>
            </p:grpSpPr>
            <p:pic>
              <p:nvPicPr>
                <p:cNvPr id="35852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288" y="1412875"/>
                  <a:ext cx="7886700" cy="46085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853" name="Picture 8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9448" y="1454790"/>
                  <a:ext cx="597741" cy="1537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5851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29"/>
              <a:stretch>
                <a:fillRect/>
              </a:stretch>
            </p:blipFill>
            <p:spPr bwMode="auto">
              <a:xfrm>
                <a:off x="3518409" y="1899344"/>
                <a:ext cx="621543" cy="233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5849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283" y="1914087"/>
              <a:ext cx="555403" cy="20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84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GB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編輯評核組別</a:t>
            </a:r>
            <a:r>
              <a:rPr kumimoji="1" lang="en-GB" altLang="zh-TW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zh-TW" altLang="en-GB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科目級別</a:t>
            </a:r>
            <a:r>
              <a:rPr kumimoji="1" lang="en-GB" altLang="zh-TW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000" smtClean="0">
              <a:ea typeface="新細明體" panose="02020500000000000000" pitchFamily="18" charset="-120"/>
            </a:endParaRPr>
          </a:p>
        </p:txBody>
      </p:sp>
      <p:sp>
        <p:nvSpPr>
          <p:cNvPr id="35844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810388F5-8EE0-4D61-AA1A-D83F0FAC7655}" type="slidenum"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zh-TW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403225" y="3141663"/>
            <a:ext cx="7253288" cy="86360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1510" name="AutoShape 4"/>
          <p:cNvSpPr>
            <a:spLocks/>
          </p:cNvSpPr>
          <p:nvPr/>
        </p:nvSpPr>
        <p:spPr bwMode="auto">
          <a:xfrm>
            <a:off x="5508625" y="4508500"/>
            <a:ext cx="2376488" cy="496888"/>
          </a:xfrm>
          <a:prstGeom prst="borderCallout1">
            <a:avLst>
              <a:gd name="adj1" fmla="val 24199"/>
              <a:gd name="adj2" fmla="val -1343"/>
              <a:gd name="adj3" fmla="val -87764"/>
              <a:gd name="adj4" fmla="val -20796"/>
            </a:avLst>
          </a:prstGeom>
          <a:solidFill>
            <a:schemeClr val="bg1"/>
          </a:solidFill>
          <a:ln w="508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必須輸入欄位資料</a:t>
            </a:r>
            <a:endParaRPr lang="en-US" altLang="zh-TW" sz="2000" b="1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2000" b="1">
              <a:solidFill>
                <a:schemeClr val="hlink"/>
              </a:solidFill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2000" b="1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03225" y="5470525"/>
            <a:ext cx="1000125" cy="576263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0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群組 1"/>
          <p:cNvGrpSpPr>
            <a:grpSpLocks/>
          </p:cNvGrpSpPr>
          <p:nvPr/>
        </p:nvGrpSpPr>
        <p:grpSpPr bwMode="auto">
          <a:xfrm>
            <a:off x="395288" y="1052513"/>
            <a:ext cx="7886700" cy="4608512"/>
            <a:chOff x="395288" y="1052513"/>
            <a:chExt cx="7886700" cy="4608512"/>
          </a:xfrm>
        </p:grpSpPr>
        <p:grpSp>
          <p:nvGrpSpPr>
            <p:cNvPr id="36871" name="Group 1"/>
            <p:cNvGrpSpPr>
              <a:grpSpLocks/>
            </p:cNvGrpSpPr>
            <p:nvPr/>
          </p:nvGrpSpPr>
          <p:grpSpPr bwMode="auto">
            <a:xfrm>
              <a:off x="395288" y="1052513"/>
              <a:ext cx="7886700" cy="4608512"/>
              <a:chOff x="395288" y="1052513"/>
              <a:chExt cx="7886700" cy="4608512"/>
            </a:xfrm>
          </p:grpSpPr>
          <p:grpSp>
            <p:nvGrpSpPr>
              <p:cNvPr id="36873" name="群組 1"/>
              <p:cNvGrpSpPr>
                <a:grpSpLocks/>
              </p:cNvGrpSpPr>
              <p:nvPr/>
            </p:nvGrpSpPr>
            <p:grpSpPr bwMode="auto">
              <a:xfrm>
                <a:off x="395288" y="1052513"/>
                <a:ext cx="7886700" cy="4608512"/>
                <a:chOff x="395288" y="1052513"/>
                <a:chExt cx="7886700" cy="4608512"/>
              </a:xfrm>
            </p:grpSpPr>
            <p:pic>
              <p:nvPicPr>
                <p:cNvPr id="36875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288" y="1052513"/>
                  <a:ext cx="7886700" cy="46085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876" name="Picture 8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4797" y="1096650"/>
                  <a:ext cx="591722" cy="1521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6874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29"/>
              <a:stretch>
                <a:fillRect/>
              </a:stretch>
            </p:blipFill>
            <p:spPr bwMode="auto">
              <a:xfrm>
                <a:off x="3552871" y="1545775"/>
                <a:ext cx="621543" cy="233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6872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137" y="1545775"/>
              <a:ext cx="564738" cy="207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6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常見問題：何謂跨班別科目組別</a:t>
            </a:r>
            <a:r>
              <a:rPr kumimoji="1"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kumimoji="1"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分組代碼？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36868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141BFF9A-CC72-4B4D-AE0A-951543C8CA80}" type="slidenum"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zh-TW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374650" y="4221163"/>
            <a:ext cx="3963988" cy="86360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1512" name="AutoShape 4"/>
          <p:cNvSpPr>
            <a:spLocks/>
          </p:cNvSpPr>
          <p:nvPr/>
        </p:nvSpPr>
        <p:spPr bwMode="auto">
          <a:xfrm>
            <a:off x="5076825" y="4868863"/>
            <a:ext cx="3671888" cy="1008062"/>
          </a:xfrm>
          <a:prstGeom prst="borderCallout1">
            <a:avLst>
              <a:gd name="adj1" fmla="val 9917"/>
              <a:gd name="adj2" fmla="val -2074"/>
              <a:gd name="adj3" fmla="val -43662"/>
              <a:gd name="adj4" fmla="val -18287"/>
            </a:avLst>
          </a:prstGeom>
          <a:solidFill>
            <a:schemeClr val="bg1"/>
          </a:solidFill>
          <a:ln w="508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只適用於跨班別科目</a:t>
            </a:r>
            <a:r>
              <a:rPr lang="en-US" altLang="zh-TW" sz="2000" b="1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b="1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如需要</a:t>
            </a:r>
            <a:r>
              <a:rPr lang="en-US" altLang="zh-TW" sz="2000" b="1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b="1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000" b="1">
              <a:solidFill>
                <a:srgbClr val="FF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用戶可填上組別</a:t>
            </a:r>
            <a:r>
              <a:rPr lang="en-US" altLang="zh-TW" sz="20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0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分組代碼，以計算跨班別科目組別名次。</a:t>
            </a:r>
            <a:endParaRPr lang="zh-HK" altLang="zh-TW" sz="2000" b="1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/>
      <p:bldP spid="215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群組 1"/>
          <p:cNvGrpSpPr>
            <a:grpSpLocks/>
          </p:cNvGrpSpPr>
          <p:nvPr/>
        </p:nvGrpSpPr>
        <p:grpSpPr bwMode="auto">
          <a:xfrm>
            <a:off x="833438" y="1314450"/>
            <a:ext cx="7416800" cy="4729163"/>
            <a:chOff x="833438" y="1314450"/>
            <a:chExt cx="7416800" cy="4729163"/>
          </a:xfrm>
        </p:grpSpPr>
        <p:grpSp>
          <p:nvGrpSpPr>
            <p:cNvPr id="37897" name="Group 1"/>
            <p:cNvGrpSpPr>
              <a:grpSpLocks/>
            </p:cNvGrpSpPr>
            <p:nvPr/>
          </p:nvGrpSpPr>
          <p:grpSpPr bwMode="auto">
            <a:xfrm>
              <a:off x="833438" y="1314450"/>
              <a:ext cx="7416800" cy="4729163"/>
              <a:chOff x="833438" y="1314450"/>
              <a:chExt cx="7416800" cy="4729163"/>
            </a:xfrm>
          </p:grpSpPr>
          <p:grpSp>
            <p:nvGrpSpPr>
              <p:cNvPr id="37899" name="群組 2"/>
              <p:cNvGrpSpPr>
                <a:grpSpLocks/>
              </p:cNvGrpSpPr>
              <p:nvPr/>
            </p:nvGrpSpPr>
            <p:grpSpPr bwMode="auto">
              <a:xfrm>
                <a:off x="833438" y="1314450"/>
                <a:ext cx="7416800" cy="4729163"/>
                <a:chOff x="3324225" y="2997200"/>
                <a:chExt cx="5711825" cy="3582988"/>
              </a:xfrm>
            </p:grpSpPr>
            <p:pic>
              <p:nvPicPr>
                <p:cNvPr id="37901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24225" y="2997200"/>
                  <a:ext cx="5711825" cy="35829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902" name="Picture 8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68571" y="3047089"/>
                  <a:ext cx="444569" cy="1143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7900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29"/>
              <a:stretch>
                <a:fillRect/>
              </a:stretch>
            </p:blipFill>
            <p:spPr bwMode="auto">
              <a:xfrm>
                <a:off x="3817458" y="1816319"/>
                <a:ext cx="621543" cy="233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7898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9473" y="1823165"/>
              <a:ext cx="564738" cy="207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89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常見問題：何謂跨班別科目組別</a:t>
            </a:r>
            <a:r>
              <a:rPr kumimoji="1"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kumimoji="1"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分組代碼？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37892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545E47E8-4D1B-4972-96D6-ABC98024298F}" type="slidenum"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zh-TW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37893" name="AutoShape 4"/>
          <p:cNvSpPr>
            <a:spLocks/>
          </p:cNvSpPr>
          <p:nvPr/>
        </p:nvSpPr>
        <p:spPr bwMode="auto">
          <a:xfrm>
            <a:off x="5651500" y="4719638"/>
            <a:ext cx="2598738" cy="677862"/>
          </a:xfrm>
          <a:prstGeom prst="borderCallout1">
            <a:avLst>
              <a:gd name="adj1" fmla="val 61227"/>
              <a:gd name="adj2" fmla="val -1620"/>
              <a:gd name="adj3" fmla="val 108306"/>
              <a:gd name="adj4" fmla="val -18537"/>
            </a:avLst>
          </a:prstGeom>
          <a:solidFill>
            <a:schemeClr val="bg1"/>
          </a:solidFill>
          <a:ln w="508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決定全級跨班別科目組別名次的基數</a:t>
            </a:r>
            <a:endParaRPr lang="zh-TW" altLang="zh-TW" sz="2000" b="1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854075" y="4868863"/>
            <a:ext cx="4294188" cy="117475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854075" y="4406900"/>
            <a:ext cx="4005263" cy="312738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7896" name="Line 15"/>
          <p:cNvSpPr>
            <a:spLocks noChangeShapeType="1"/>
          </p:cNvSpPr>
          <p:nvPr/>
        </p:nvSpPr>
        <p:spPr bwMode="auto">
          <a:xfrm>
            <a:off x="4967288" y="4549775"/>
            <a:ext cx="684212" cy="396875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群組 1"/>
          <p:cNvGrpSpPr>
            <a:grpSpLocks/>
          </p:cNvGrpSpPr>
          <p:nvPr/>
        </p:nvGrpSpPr>
        <p:grpSpPr bwMode="auto">
          <a:xfrm>
            <a:off x="360363" y="1316038"/>
            <a:ext cx="8459787" cy="3959225"/>
            <a:chOff x="360363" y="1316038"/>
            <a:chExt cx="8459787" cy="3959225"/>
          </a:xfrm>
        </p:grpSpPr>
        <p:grpSp>
          <p:nvGrpSpPr>
            <p:cNvPr id="38924" name="Group 1"/>
            <p:cNvGrpSpPr>
              <a:grpSpLocks/>
            </p:cNvGrpSpPr>
            <p:nvPr/>
          </p:nvGrpSpPr>
          <p:grpSpPr bwMode="auto">
            <a:xfrm>
              <a:off x="360363" y="1316038"/>
              <a:ext cx="8459787" cy="3959225"/>
              <a:chOff x="360363" y="1316038"/>
              <a:chExt cx="8459787" cy="3959225"/>
            </a:xfrm>
          </p:grpSpPr>
          <p:pic>
            <p:nvPicPr>
              <p:cNvPr id="38926" name="Picture 1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363" y="1316038"/>
                <a:ext cx="8459787" cy="3959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927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287" t="13235" r="17732"/>
              <a:stretch>
                <a:fillRect/>
              </a:stretch>
            </p:blipFill>
            <p:spPr bwMode="auto">
              <a:xfrm>
                <a:off x="1689300" y="2502420"/>
                <a:ext cx="326230" cy="186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8925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9210" y="2502420"/>
              <a:ext cx="447675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915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747EF22D-1D14-4E3B-8A89-CC813603DC3F}" type="slidenum"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zh-TW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6361113" y="3789363"/>
            <a:ext cx="1524000" cy="1027112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360363" y="1196975"/>
            <a:ext cx="3203575" cy="339725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89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常見問題：何謂跨班別科目組別</a:t>
            </a:r>
            <a:r>
              <a:rPr kumimoji="1"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kumimoji="1"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分組代碼？</a:t>
            </a:r>
          </a:p>
        </p:txBody>
      </p:sp>
      <p:sp>
        <p:nvSpPr>
          <p:cNvPr id="24586" name="Rectangle 6"/>
          <p:cNvSpPr>
            <a:spLocks noChangeArrowheads="1"/>
          </p:cNvSpPr>
          <p:nvPr/>
        </p:nvSpPr>
        <p:spPr bwMode="auto">
          <a:xfrm>
            <a:off x="1962150" y="3789363"/>
            <a:ext cx="1206500" cy="1014412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8920" name="AutoShape 4"/>
          <p:cNvSpPr>
            <a:spLocks/>
          </p:cNvSpPr>
          <p:nvPr/>
        </p:nvSpPr>
        <p:spPr bwMode="auto">
          <a:xfrm>
            <a:off x="4319588" y="1570038"/>
            <a:ext cx="4248150" cy="393700"/>
          </a:xfrm>
          <a:prstGeom prst="borderCallout1">
            <a:avLst>
              <a:gd name="adj1" fmla="val 22931"/>
              <a:gd name="adj2" fmla="val -1792"/>
              <a:gd name="adj3" fmla="val -24384"/>
              <a:gd name="adj4" fmla="val -17468"/>
            </a:avLst>
          </a:prstGeom>
          <a:solidFill>
            <a:schemeClr val="bg1"/>
          </a:solidFill>
          <a:ln w="508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en-US" altLang="zh-TW" sz="20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sz="20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學校管理</a:t>
            </a:r>
            <a:r>
              <a:rPr lang="en-US" altLang="zh-TW" sz="20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r>
              <a:rPr lang="zh-TW" altLang="en-US" sz="20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設定跨班別科目組別</a:t>
            </a:r>
            <a:endParaRPr lang="zh-TW" altLang="zh-TW" sz="2000" b="1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789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5373688"/>
            <a:ext cx="3303587" cy="1330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直線單箭頭接點 2"/>
          <p:cNvCxnSpPr>
            <a:cxnSpLocks noChangeShapeType="1"/>
          </p:cNvCxnSpPr>
          <p:nvPr/>
        </p:nvCxnSpPr>
        <p:spPr bwMode="auto">
          <a:xfrm>
            <a:off x="2520950" y="4899025"/>
            <a:ext cx="541338" cy="3587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直線單箭頭接點 14"/>
          <p:cNvCxnSpPr>
            <a:cxnSpLocks noChangeShapeType="1"/>
          </p:cNvCxnSpPr>
          <p:nvPr/>
        </p:nvCxnSpPr>
        <p:spPr bwMode="auto">
          <a:xfrm flipH="1">
            <a:off x="6546850" y="4914900"/>
            <a:ext cx="576263" cy="36036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群組 1"/>
          <p:cNvGrpSpPr>
            <a:grpSpLocks/>
          </p:cNvGrpSpPr>
          <p:nvPr/>
        </p:nvGrpSpPr>
        <p:grpSpPr bwMode="auto">
          <a:xfrm>
            <a:off x="73025" y="1117600"/>
            <a:ext cx="3810000" cy="2495550"/>
            <a:chOff x="41275" y="1117600"/>
            <a:chExt cx="3810000" cy="2495550"/>
          </a:xfrm>
        </p:grpSpPr>
        <p:grpSp>
          <p:nvGrpSpPr>
            <p:cNvPr id="39955" name="Group 1"/>
            <p:cNvGrpSpPr>
              <a:grpSpLocks/>
            </p:cNvGrpSpPr>
            <p:nvPr/>
          </p:nvGrpSpPr>
          <p:grpSpPr bwMode="auto">
            <a:xfrm>
              <a:off x="41275" y="1117600"/>
              <a:ext cx="3810000" cy="2495550"/>
              <a:chOff x="41275" y="1117600"/>
              <a:chExt cx="3810000" cy="2495550"/>
            </a:xfrm>
          </p:grpSpPr>
          <p:grpSp>
            <p:nvGrpSpPr>
              <p:cNvPr id="39957" name="群組 1"/>
              <p:cNvGrpSpPr>
                <a:grpSpLocks/>
              </p:cNvGrpSpPr>
              <p:nvPr/>
            </p:nvGrpSpPr>
            <p:grpSpPr bwMode="auto">
              <a:xfrm>
                <a:off x="41275" y="1117600"/>
                <a:ext cx="3810000" cy="2495550"/>
                <a:chOff x="395288" y="1412875"/>
                <a:chExt cx="7886700" cy="4608513"/>
              </a:xfrm>
            </p:grpSpPr>
            <p:pic>
              <p:nvPicPr>
                <p:cNvPr id="39959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288" y="1412875"/>
                  <a:ext cx="7886700" cy="4608513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960" name="Picture 8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9448" y="1454790"/>
                  <a:ext cx="597741" cy="1537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9958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29"/>
              <a:stretch>
                <a:fillRect/>
              </a:stretch>
            </p:blipFill>
            <p:spPr bwMode="auto">
              <a:xfrm>
                <a:off x="1567968" y="1378820"/>
                <a:ext cx="359187" cy="134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9956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4427" y="1387467"/>
              <a:ext cx="318779" cy="117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93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D763D551-7E33-4E49-A759-6672F20C57C6}" type="slidenum"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zh-TW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3994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GB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編輯評核組別</a:t>
            </a:r>
            <a:r>
              <a:rPr kumimoji="1" lang="en-GB" altLang="zh-TW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zh-TW" altLang="en-GB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科目級別</a:t>
            </a:r>
            <a:r>
              <a:rPr kumimoji="1" lang="en-GB" altLang="zh-TW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000" smtClean="0">
              <a:ea typeface="新細明體" panose="02020500000000000000" pitchFamily="18" charset="-120"/>
            </a:endParaRPr>
          </a:p>
        </p:txBody>
      </p:sp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47625" y="3295650"/>
            <a:ext cx="569913" cy="31750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grpSp>
        <p:nvGrpSpPr>
          <p:cNvPr id="3" name="群組 2"/>
          <p:cNvGrpSpPr>
            <a:grpSpLocks/>
          </p:cNvGrpSpPr>
          <p:nvPr/>
        </p:nvGrpSpPr>
        <p:grpSpPr bwMode="auto">
          <a:xfrm>
            <a:off x="2222500" y="1341438"/>
            <a:ext cx="6743700" cy="5327650"/>
            <a:chOff x="2222500" y="1341438"/>
            <a:chExt cx="6743700" cy="5327650"/>
          </a:xfrm>
        </p:grpSpPr>
        <p:grpSp>
          <p:nvGrpSpPr>
            <p:cNvPr id="39947" name="Group 2"/>
            <p:cNvGrpSpPr>
              <a:grpSpLocks/>
            </p:cNvGrpSpPr>
            <p:nvPr/>
          </p:nvGrpSpPr>
          <p:grpSpPr bwMode="auto">
            <a:xfrm>
              <a:off x="2222500" y="1341438"/>
              <a:ext cx="6743700" cy="5327650"/>
              <a:chOff x="2222500" y="1341438"/>
              <a:chExt cx="6743700" cy="5327650"/>
            </a:xfrm>
          </p:grpSpPr>
          <p:grpSp>
            <p:nvGrpSpPr>
              <p:cNvPr id="39949" name="群組 1"/>
              <p:cNvGrpSpPr>
                <a:grpSpLocks/>
              </p:cNvGrpSpPr>
              <p:nvPr/>
            </p:nvGrpSpPr>
            <p:grpSpPr bwMode="auto">
              <a:xfrm>
                <a:off x="2222500" y="1341438"/>
                <a:ext cx="6743700" cy="5327650"/>
                <a:chOff x="1296988" y="1196975"/>
                <a:chExt cx="6743700" cy="5327650"/>
              </a:xfrm>
            </p:grpSpPr>
            <p:grpSp>
              <p:nvGrpSpPr>
                <p:cNvPr id="39951" name="群組 1"/>
                <p:cNvGrpSpPr>
                  <a:grpSpLocks/>
                </p:cNvGrpSpPr>
                <p:nvPr/>
              </p:nvGrpSpPr>
              <p:grpSpPr bwMode="auto">
                <a:xfrm>
                  <a:off x="1296988" y="1196975"/>
                  <a:ext cx="6743700" cy="5327650"/>
                  <a:chOff x="1296988" y="1196975"/>
                  <a:chExt cx="6743700" cy="5327650"/>
                </a:xfrm>
              </p:grpSpPr>
              <p:pic>
                <p:nvPicPr>
                  <p:cNvPr id="39953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96988" y="1196975"/>
                    <a:ext cx="6743700" cy="5327650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9954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63172" y="1234357"/>
                    <a:ext cx="367413" cy="944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39952" name="Picture 13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33882" y="5817260"/>
                  <a:ext cx="3436620" cy="44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9950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29"/>
              <a:stretch>
                <a:fillRect/>
              </a:stretch>
            </p:blipFill>
            <p:spPr bwMode="auto">
              <a:xfrm>
                <a:off x="4355976" y="1838411"/>
                <a:ext cx="400397" cy="150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9948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3312" y="1842778"/>
              <a:ext cx="385723" cy="141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2159000" y="1557338"/>
            <a:ext cx="1035050" cy="300037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2159000" y="6340475"/>
            <a:ext cx="708025" cy="401638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3562" name="AutoShape 4"/>
          <p:cNvSpPr>
            <a:spLocks/>
          </p:cNvSpPr>
          <p:nvPr/>
        </p:nvSpPr>
        <p:spPr bwMode="auto">
          <a:xfrm>
            <a:off x="1276350" y="4760913"/>
            <a:ext cx="2270125" cy="360362"/>
          </a:xfrm>
          <a:prstGeom prst="borderCallout1">
            <a:avLst>
              <a:gd name="adj1" fmla="val 104032"/>
              <a:gd name="adj2" fmla="val 20963"/>
              <a:gd name="adj3" fmla="val 436935"/>
              <a:gd name="adj4" fmla="val 40444"/>
            </a:avLst>
          </a:prstGeom>
          <a:solidFill>
            <a:schemeClr val="bg1"/>
          </a:solidFill>
          <a:ln w="508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繼續增新其他科目</a:t>
            </a:r>
            <a:endParaRPr lang="zh-HK" altLang="zh-TW" sz="2000" b="1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222500" y="5589588"/>
            <a:ext cx="4186238" cy="38100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nimBg="1"/>
      <p:bldP spid="23561" grpId="0" animBg="1"/>
      <p:bldP spid="23562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群組 1"/>
          <p:cNvGrpSpPr>
            <a:grpSpLocks/>
          </p:cNvGrpSpPr>
          <p:nvPr/>
        </p:nvGrpSpPr>
        <p:grpSpPr bwMode="auto">
          <a:xfrm>
            <a:off x="1200150" y="1052513"/>
            <a:ext cx="6427788" cy="5545137"/>
            <a:chOff x="1200150" y="1052513"/>
            <a:chExt cx="6427788" cy="5545137"/>
          </a:xfrm>
        </p:grpSpPr>
        <p:grpSp>
          <p:nvGrpSpPr>
            <p:cNvPr id="40968" name="Group 1"/>
            <p:cNvGrpSpPr>
              <a:grpSpLocks/>
            </p:cNvGrpSpPr>
            <p:nvPr/>
          </p:nvGrpSpPr>
          <p:grpSpPr bwMode="auto">
            <a:xfrm>
              <a:off x="1200150" y="1052513"/>
              <a:ext cx="6427788" cy="5545137"/>
              <a:chOff x="1200150" y="1052513"/>
              <a:chExt cx="6427788" cy="5545137"/>
            </a:xfrm>
          </p:grpSpPr>
          <p:grpSp>
            <p:nvGrpSpPr>
              <p:cNvPr id="40970" name="群組 1"/>
              <p:cNvGrpSpPr>
                <a:grpSpLocks/>
              </p:cNvGrpSpPr>
              <p:nvPr/>
            </p:nvGrpSpPr>
            <p:grpSpPr bwMode="auto">
              <a:xfrm>
                <a:off x="1200150" y="1052513"/>
                <a:ext cx="6427788" cy="5545137"/>
                <a:chOff x="1258888" y="1052513"/>
                <a:chExt cx="6427787" cy="5545137"/>
              </a:xfrm>
            </p:grpSpPr>
            <p:grpSp>
              <p:nvGrpSpPr>
                <p:cNvPr id="40972" name="群組 1"/>
                <p:cNvGrpSpPr>
                  <a:grpSpLocks/>
                </p:cNvGrpSpPr>
                <p:nvPr/>
              </p:nvGrpSpPr>
              <p:grpSpPr bwMode="auto">
                <a:xfrm>
                  <a:off x="1258888" y="1052513"/>
                  <a:ext cx="6427787" cy="5545137"/>
                  <a:chOff x="1258888" y="1052513"/>
                  <a:chExt cx="6427787" cy="5545137"/>
                </a:xfrm>
              </p:grpSpPr>
              <p:pic>
                <p:nvPicPr>
                  <p:cNvPr id="40974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58888" y="1052513"/>
                    <a:ext cx="6427787" cy="55451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0975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17225" y="1097380"/>
                    <a:ext cx="367413" cy="944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40973" name="Picture 1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2096" y="5954738"/>
                  <a:ext cx="3311652" cy="4240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40971" name="Picture 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29"/>
              <a:stretch>
                <a:fillRect/>
              </a:stretch>
            </p:blipFill>
            <p:spPr bwMode="auto">
              <a:xfrm>
                <a:off x="3203848" y="1527455"/>
                <a:ext cx="431734" cy="162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0969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5114" y="1536072"/>
              <a:ext cx="385723" cy="141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6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GB" sz="32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編輯評核組別</a:t>
            </a:r>
            <a:r>
              <a:rPr kumimoji="1" lang="en-GB" altLang="zh-TW" sz="32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zh-TW" altLang="en-GB" sz="32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科目級別</a:t>
            </a:r>
            <a:r>
              <a:rPr kumimoji="1" lang="en-GB" altLang="zh-TW" sz="32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200" smtClean="0">
              <a:ea typeface="新細明體" panose="02020500000000000000" pitchFamily="18" charset="-120"/>
            </a:endParaRPr>
          </a:p>
        </p:txBody>
      </p:sp>
      <p:sp>
        <p:nvSpPr>
          <p:cNvPr id="40964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6B5F471F-46AF-4D16-AA16-845F06583ABB}" type="slidenum"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zh-TW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1116013" y="5084763"/>
            <a:ext cx="4535487" cy="865187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0966" name="AutoShape 4"/>
          <p:cNvSpPr>
            <a:spLocks/>
          </p:cNvSpPr>
          <p:nvPr/>
        </p:nvSpPr>
        <p:spPr bwMode="auto">
          <a:xfrm>
            <a:off x="4421188" y="2924175"/>
            <a:ext cx="3313112" cy="792163"/>
          </a:xfrm>
          <a:prstGeom prst="borderCallout1">
            <a:avLst>
              <a:gd name="adj1" fmla="val 101935"/>
              <a:gd name="adj2" fmla="val 27523"/>
              <a:gd name="adj3" fmla="val 268750"/>
              <a:gd name="adj4" fmla="val -26921"/>
            </a:avLst>
          </a:prstGeom>
          <a:solidFill>
            <a:schemeClr val="bg1"/>
          </a:solidFill>
          <a:ln w="508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完成增新科目於評核組別並成功儲存</a:t>
            </a:r>
            <a:endParaRPr lang="zh-TW" altLang="zh-TW" sz="2000" b="1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1187450" y="1268413"/>
            <a:ext cx="1081088" cy="288925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F65970EE-D9AF-49D1-94ED-62293B95F3B2}" type="slidenum"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zh-TW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1026"/>
          <p:cNvSpPr txBox="1">
            <a:spLocks noChangeArrowheads="1"/>
          </p:cNvSpPr>
          <p:nvPr/>
        </p:nvSpPr>
        <p:spPr>
          <a:xfrm>
            <a:off x="1624013" y="315913"/>
            <a:ext cx="7162800" cy="58420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>學生成績模組新功能</a:t>
            </a:r>
            <a:r>
              <a:rPr lang="en-US" altLang="zh-TW" sz="32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>—</a:t>
            </a:r>
            <a:r>
              <a:rPr lang="zh-TW" altLang="en-US" sz="32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>評核組別</a:t>
            </a:r>
          </a:p>
        </p:txBody>
      </p:sp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1849438"/>
            <a:ext cx="216058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844675"/>
            <a:ext cx="2105025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0"/>
          <p:cNvSpPr txBox="1">
            <a:spLocks noChangeArrowheads="1"/>
          </p:cNvSpPr>
          <p:nvPr/>
        </p:nvSpPr>
        <p:spPr bwMode="auto">
          <a:xfrm>
            <a:off x="395288" y="1196975"/>
            <a:ext cx="820896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chemeClr val="folHlink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folHlink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chemeClr val="folHlink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由 </a:t>
            </a:r>
            <a:r>
              <a:rPr lang="en-US" altLang="zh-TW" sz="2600" dirty="0" smtClean="0">
                <a:latin typeface="Calibri" pitchFamily="34" charset="0"/>
                <a:ea typeface="標楷體" pitchFamily="65" charset="-120"/>
                <a:cs typeface="Calibri" pitchFamily="34" charset="0"/>
              </a:rPr>
              <a:t>2.0.1.23082013 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版本起，用戶可使用評核組別功能。</a:t>
            </a:r>
            <a:endParaRPr kumimoji="0" lang="en-US" altLang="zh-TW" sz="2600" kern="0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GB" sz="32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評核組別</a:t>
            </a:r>
            <a:r>
              <a:rPr kumimoji="1" lang="en-GB" altLang="zh-TW" sz="32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zh-TW" altLang="en-GB" sz="32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科目級別</a:t>
            </a:r>
            <a:r>
              <a:rPr kumimoji="1" lang="en-GB" altLang="zh-TW" sz="32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)—</a:t>
            </a:r>
            <a:r>
              <a:rPr kumimoji="1" lang="zh-TW" altLang="en-US" sz="32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中英數</a:t>
            </a:r>
          </a:p>
        </p:txBody>
      </p:sp>
      <p:sp>
        <p:nvSpPr>
          <p:cNvPr id="41987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732588" y="62372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02B7F161-D13B-4004-B607-1F66C1F56A9C}" type="slidenum"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zh-TW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grpSp>
        <p:nvGrpSpPr>
          <p:cNvPr id="41988" name="群組 2"/>
          <p:cNvGrpSpPr>
            <a:grpSpLocks/>
          </p:cNvGrpSpPr>
          <p:nvPr/>
        </p:nvGrpSpPr>
        <p:grpSpPr bwMode="auto">
          <a:xfrm>
            <a:off x="166688" y="2425700"/>
            <a:ext cx="8797925" cy="1800225"/>
            <a:chOff x="167006" y="4253322"/>
            <a:chExt cx="8612236" cy="1656954"/>
          </a:xfrm>
        </p:grpSpPr>
        <p:pic>
          <p:nvPicPr>
            <p:cNvPr id="4199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006" y="4253322"/>
              <a:ext cx="6543800" cy="1620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4293096"/>
              <a:ext cx="2191018" cy="161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989" name="AutoShape 4"/>
          <p:cNvSpPr>
            <a:spLocks/>
          </p:cNvSpPr>
          <p:nvPr/>
        </p:nvSpPr>
        <p:spPr bwMode="auto">
          <a:xfrm>
            <a:off x="2268538" y="1644650"/>
            <a:ext cx="4175125" cy="442913"/>
          </a:xfrm>
          <a:prstGeom prst="borderCallout1">
            <a:avLst>
              <a:gd name="adj1" fmla="val 104597"/>
              <a:gd name="adj2" fmla="val 13912"/>
              <a:gd name="adj3" fmla="val 497083"/>
              <a:gd name="adj4" fmla="val -17389"/>
            </a:avLst>
          </a:prstGeom>
          <a:solidFill>
            <a:schemeClr val="bg1"/>
          </a:solidFill>
          <a:ln w="508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GB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科目</a:t>
            </a:r>
            <a:r>
              <a:rPr lang="zh-TW" altLang="en-US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級</a:t>
            </a:r>
            <a:r>
              <a:rPr lang="zh-TW" altLang="en-GB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別評核組別</a:t>
            </a:r>
            <a:r>
              <a:rPr lang="zh-TW" altLang="en-US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GB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b="1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&amp;G1 </a:t>
            </a:r>
            <a:r>
              <a:rPr lang="zh-TW" altLang="en-US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中英數」</a:t>
            </a:r>
            <a:endParaRPr lang="zh-TW" altLang="en-US" sz="2000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295275" y="3892550"/>
            <a:ext cx="3030538" cy="358775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1991" name="Rectangle 6"/>
          <p:cNvSpPr>
            <a:spLocks noChangeArrowheads="1"/>
          </p:cNvSpPr>
          <p:nvPr/>
        </p:nvSpPr>
        <p:spPr bwMode="auto">
          <a:xfrm>
            <a:off x="5543550" y="3892550"/>
            <a:ext cx="3448050" cy="358775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1992" name="AutoShape 4"/>
          <p:cNvSpPr>
            <a:spLocks/>
          </p:cNvSpPr>
          <p:nvPr/>
        </p:nvSpPr>
        <p:spPr bwMode="auto">
          <a:xfrm>
            <a:off x="3635375" y="5013325"/>
            <a:ext cx="4392613" cy="719138"/>
          </a:xfrm>
          <a:prstGeom prst="borderCallout1">
            <a:avLst>
              <a:gd name="adj1" fmla="val -6620"/>
              <a:gd name="adj2" fmla="val 54190"/>
              <a:gd name="adj3" fmla="val -94963"/>
              <a:gd name="adj4" fmla="val 71329"/>
            </a:avLst>
          </a:prstGeom>
          <a:solidFill>
            <a:schemeClr val="bg1"/>
          </a:solidFill>
          <a:ln w="508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利用「評核組別」功能，把「中英數」三科成績</a:t>
            </a:r>
            <a:r>
              <a:rPr lang="zh-TW" altLang="en-GB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合併並</a:t>
            </a:r>
            <a:r>
              <a:rPr lang="zh-TW" altLang="en-US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排名次。</a:t>
            </a:r>
            <a:endParaRPr lang="en-US" altLang="zh-TW" sz="2000" b="1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群組 2"/>
          <p:cNvGrpSpPr>
            <a:grpSpLocks/>
          </p:cNvGrpSpPr>
          <p:nvPr/>
        </p:nvGrpSpPr>
        <p:grpSpPr bwMode="auto">
          <a:xfrm>
            <a:off x="1003300" y="1196975"/>
            <a:ext cx="7075488" cy="5256213"/>
            <a:chOff x="1003300" y="1196975"/>
            <a:chExt cx="7075488" cy="5256213"/>
          </a:xfrm>
        </p:grpSpPr>
        <p:grpSp>
          <p:nvGrpSpPr>
            <p:cNvPr id="43016" name="Group 2"/>
            <p:cNvGrpSpPr>
              <a:grpSpLocks/>
            </p:cNvGrpSpPr>
            <p:nvPr/>
          </p:nvGrpSpPr>
          <p:grpSpPr bwMode="auto">
            <a:xfrm>
              <a:off x="1003300" y="1196975"/>
              <a:ext cx="7075488" cy="5256213"/>
              <a:chOff x="1003300" y="1196975"/>
              <a:chExt cx="7075488" cy="5256213"/>
            </a:xfrm>
          </p:grpSpPr>
          <p:pic>
            <p:nvPicPr>
              <p:cNvPr id="4301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3300" y="1196975"/>
                <a:ext cx="7075488" cy="5256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019" name="Picture 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29"/>
              <a:stretch>
                <a:fillRect/>
              </a:stretch>
            </p:blipFill>
            <p:spPr bwMode="auto">
              <a:xfrm>
                <a:off x="3781013" y="2038546"/>
                <a:ext cx="574963" cy="216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3017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6332" y="2053456"/>
              <a:ext cx="564738" cy="20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01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同一</a:t>
            </a:r>
            <a:r>
              <a:rPr lang="zh-TW" altLang="zh-TW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級別中的評核組別</a:t>
            </a:r>
            <a:r>
              <a:rPr lang="zh-TW" altLang="en-US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代碼不能重複使用</a:t>
            </a:r>
          </a:p>
        </p:txBody>
      </p:sp>
      <p:sp>
        <p:nvSpPr>
          <p:cNvPr id="43012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2F03D669-30C1-4C9C-A5B4-3469D30C77D5}" type="slidenum"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zh-TW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71550" y="1628775"/>
            <a:ext cx="3168650" cy="360363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3132138" y="3141663"/>
            <a:ext cx="647700" cy="360362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3015" name="矩形 1"/>
          <p:cNvSpPr>
            <a:spLocks noChangeArrowheads="1"/>
          </p:cNvSpPr>
          <p:nvPr/>
        </p:nvSpPr>
        <p:spPr bwMode="auto">
          <a:xfrm>
            <a:off x="3995738" y="3101975"/>
            <a:ext cx="46799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已建立</a:t>
            </a:r>
            <a:r>
              <a:rPr lang="zh-TW" altLang="en-US" sz="2200" b="1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小五評核組別「</a:t>
            </a:r>
            <a:r>
              <a:rPr lang="en-US" altLang="zh-TW" sz="2200" b="1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&amp;G1 </a:t>
            </a:r>
            <a:r>
              <a:rPr lang="zh-TW" altLang="en-US" sz="2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中英數」</a:t>
            </a:r>
            <a:endParaRPr lang="zh-TW" altLang="en-US" sz="2200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群組 1"/>
          <p:cNvGrpSpPr>
            <a:grpSpLocks/>
          </p:cNvGrpSpPr>
          <p:nvPr/>
        </p:nvGrpSpPr>
        <p:grpSpPr bwMode="auto">
          <a:xfrm>
            <a:off x="1700213" y="1309688"/>
            <a:ext cx="6210300" cy="5419725"/>
            <a:chOff x="1700213" y="1309688"/>
            <a:chExt cx="6210300" cy="5419725"/>
          </a:xfrm>
        </p:grpSpPr>
        <p:grpSp>
          <p:nvGrpSpPr>
            <p:cNvPr id="44039" name="Group 1"/>
            <p:cNvGrpSpPr>
              <a:grpSpLocks/>
            </p:cNvGrpSpPr>
            <p:nvPr/>
          </p:nvGrpSpPr>
          <p:grpSpPr bwMode="auto">
            <a:xfrm>
              <a:off x="1700213" y="1309688"/>
              <a:ext cx="6210300" cy="5419725"/>
              <a:chOff x="1701800" y="1309688"/>
              <a:chExt cx="6210300" cy="5419725"/>
            </a:xfrm>
          </p:grpSpPr>
          <p:pic>
            <p:nvPicPr>
              <p:cNvPr id="44041" name="Picture 1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1800" y="1309688"/>
                <a:ext cx="6210300" cy="54197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44042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29"/>
              <a:stretch>
                <a:fillRect/>
              </a:stretch>
            </p:blipFill>
            <p:spPr bwMode="auto">
              <a:xfrm>
                <a:off x="3635896" y="1772816"/>
                <a:ext cx="395106" cy="148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4040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17" y="1775134"/>
              <a:ext cx="350657" cy="128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3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GB" sz="32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評核組別</a:t>
            </a:r>
            <a:r>
              <a:rPr kumimoji="1" lang="en-GB" altLang="zh-TW" sz="32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zh-TW" altLang="en-GB" sz="32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科目級別</a:t>
            </a:r>
            <a:r>
              <a:rPr kumimoji="1" lang="en-GB" altLang="zh-TW" sz="32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)—</a:t>
            </a:r>
            <a:r>
              <a:rPr kumimoji="1" lang="zh-TW" altLang="en-US" sz="32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組合科學</a:t>
            </a:r>
            <a:endParaRPr lang="zh-TW" altLang="en-US" sz="3200" smtClean="0">
              <a:ea typeface="新細明體" panose="02020500000000000000" pitchFamily="18" charset="-120"/>
            </a:endParaRPr>
          </a:p>
        </p:txBody>
      </p:sp>
      <p:sp>
        <p:nvSpPr>
          <p:cNvPr id="44036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E795CD0D-E24D-47A8-ABF1-1480A098E54C}" type="slidenum"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zh-TW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44037" name="Rectangle 6"/>
          <p:cNvSpPr>
            <a:spLocks noChangeArrowheads="1"/>
          </p:cNvSpPr>
          <p:nvPr/>
        </p:nvSpPr>
        <p:spPr bwMode="auto">
          <a:xfrm>
            <a:off x="1700213" y="5229225"/>
            <a:ext cx="3879850" cy="792163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4038" name="AutoShape 4"/>
          <p:cNvSpPr>
            <a:spLocks/>
          </p:cNvSpPr>
          <p:nvPr/>
        </p:nvSpPr>
        <p:spPr bwMode="auto">
          <a:xfrm>
            <a:off x="4572000" y="3357563"/>
            <a:ext cx="3494088" cy="1079500"/>
          </a:xfrm>
          <a:prstGeom prst="borderCallout1">
            <a:avLst>
              <a:gd name="adj1" fmla="val 103463"/>
              <a:gd name="adj2" fmla="val 31435"/>
              <a:gd name="adj3" fmla="val 165032"/>
              <a:gd name="adj4" fmla="val 15671"/>
            </a:avLst>
          </a:prstGeom>
          <a:solidFill>
            <a:schemeClr val="bg1"/>
          </a:solidFill>
          <a:ln w="508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系統將根據用戶設定的比重，合併計算有修讀</a:t>
            </a:r>
            <a:r>
              <a:rPr lang="en-US" altLang="zh-TW" sz="2000" b="1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22N</a:t>
            </a:r>
            <a:r>
              <a:rPr lang="zh-TW" altLang="en-US" sz="2000" b="1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、</a:t>
            </a:r>
            <a:r>
              <a:rPr lang="en-US" altLang="zh-TW" sz="2000" b="1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23N</a:t>
            </a:r>
            <a:r>
              <a:rPr lang="zh-TW" altLang="en-US" sz="2000" b="1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或</a:t>
            </a:r>
            <a:r>
              <a:rPr lang="en-US" altLang="zh-TW" sz="2000" b="1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24N</a:t>
            </a:r>
            <a:r>
              <a:rPr lang="zh-TW" altLang="en-US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學生的成績及名次。</a:t>
            </a:r>
            <a:endParaRPr lang="en-US" altLang="zh-TW" sz="2000" b="1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群組 1"/>
          <p:cNvGrpSpPr>
            <a:grpSpLocks/>
          </p:cNvGrpSpPr>
          <p:nvPr/>
        </p:nvGrpSpPr>
        <p:grpSpPr bwMode="auto">
          <a:xfrm>
            <a:off x="881063" y="1192213"/>
            <a:ext cx="7381875" cy="5243512"/>
            <a:chOff x="881063" y="1192213"/>
            <a:chExt cx="7381875" cy="5243512"/>
          </a:xfrm>
        </p:grpSpPr>
        <p:grpSp>
          <p:nvGrpSpPr>
            <p:cNvPr id="45066" name="Group 1"/>
            <p:cNvGrpSpPr>
              <a:grpSpLocks/>
            </p:cNvGrpSpPr>
            <p:nvPr/>
          </p:nvGrpSpPr>
          <p:grpSpPr bwMode="auto">
            <a:xfrm>
              <a:off x="881063" y="1192213"/>
              <a:ext cx="7381875" cy="5243512"/>
              <a:chOff x="881063" y="1192213"/>
              <a:chExt cx="7381875" cy="5243512"/>
            </a:xfrm>
          </p:grpSpPr>
          <p:grpSp>
            <p:nvGrpSpPr>
              <p:cNvPr id="45068" name="群組 1"/>
              <p:cNvGrpSpPr>
                <a:grpSpLocks/>
              </p:cNvGrpSpPr>
              <p:nvPr/>
            </p:nvGrpSpPr>
            <p:grpSpPr bwMode="auto">
              <a:xfrm>
                <a:off x="881063" y="1192213"/>
                <a:ext cx="7381875" cy="5243512"/>
                <a:chOff x="881063" y="1192213"/>
                <a:chExt cx="7381875" cy="5243512"/>
              </a:xfrm>
            </p:grpSpPr>
            <p:pic>
              <p:nvPicPr>
                <p:cNvPr id="45070" name="Picture 4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81063" y="1192213"/>
                  <a:ext cx="7381875" cy="52435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071" name="Picture 8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92078" y="1225740"/>
                  <a:ext cx="444569" cy="1143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45069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29"/>
              <a:stretch>
                <a:fillRect/>
              </a:stretch>
            </p:blipFill>
            <p:spPr bwMode="auto">
              <a:xfrm>
                <a:off x="3229966" y="1567943"/>
                <a:ext cx="522360" cy="196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5067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8416" y="1577258"/>
              <a:ext cx="466725" cy="17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05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GB" sz="32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刪除評核組別</a:t>
            </a:r>
            <a:r>
              <a:rPr kumimoji="1" lang="en-US" altLang="zh-TW" sz="32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zh-TW" altLang="en-US" sz="32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科目級別</a:t>
            </a:r>
            <a:r>
              <a:rPr kumimoji="1" lang="en-US" altLang="zh-TW" sz="32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200" smtClean="0">
              <a:ea typeface="新細明體" panose="02020500000000000000" pitchFamily="18" charset="-120"/>
            </a:endParaRPr>
          </a:p>
        </p:txBody>
      </p:sp>
      <p:sp>
        <p:nvSpPr>
          <p:cNvPr id="45060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E73D2216-F19F-41BC-A54B-8923833A1121}" type="slidenum"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zh-TW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47813" y="6062663"/>
            <a:ext cx="863600" cy="461962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5018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3141663"/>
            <a:ext cx="559911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Rectangle 6"/>
          <p:cNvSpPr>
            <a:spLocks noChangeArrowheads="1"/>
          </p:cNvSpPr>
          <p:nvPr/>
        </p:nvSpPr>
        <p:spPr bwMode="auto">
          <a:xfrm>
            <a:off x="4572000" y="4259263"/>
            <a:ext cx="1181100" cy="461962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0184" name="AutoShape 4"/>
          <p:cNvSpPr>
            <a:spLocks/>
          </p:cNvSpPr>
          <p:nvPr/>
        </p:nvSpPr>
        <p:spPr bwMode="auto">
          <a:xfrm>
            <a:off x="4319588" y="1844675"/>
            <a:ext cx="3852862" cy="792163"/>
          </a:xfrm>
          <a:prstGeom prst="borderCallout1">
            <a:avLst>
              <a:gd name="adj1" fmla="val 104565"/>
              <a:gd name="adj2" fmla="val 45204"/>
              <a:gd name="adj3" fmla="val 295495"/>
              <a:gd name="adj4" fmla="val 23009"/>
            </a:avLst>
          </a:prstGeom>
          <a:solidFill>
            <a:schemeClr val="bg1"/>
          </a:solidFill>
          <a:ln w="508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chemeClr val="hlink"/>
                </a:solidFill>
                <a:ea typeface="標楷體" panose="03000509000000000000" pitchFamily="65" charset="-120"/>
              </a:rPr>
              <a:t>該評核組別的資料、考績設定及考績資料將從系統中刪除。</a:t>
            </a:r>
            <a:r>
              <a:rPr lang="zh-TW" altLang="en-US" sz="20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81063" y="5445125"/>
            <a:ext cx="522287" cy="461963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0183" grpId="0" animBg="1"/>
      <p:bldP spid="50184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群組 1"/>
          <p:cNvGrpSpPr>
            <a:grpSpLocks/>
          </p:cNvGrpSpPr>
          <p:nvPr/>
        </p:nvGrpSpPr>
        <p:grpSpPr bwMode="auto">
          <a:xfrm>
            <a:off x="609600" y="1052513"/>
            <a:ext cx="7346950" cy="2722562"/>
            <a:chOff x="609600" y="1052513"/>
            <a:chExt cx="7346950" cy="2722562"/>
          </a:xfrm>
        </p:grpSpPr>
        <p:grpSp>
          <p:nvGrpSpPr>
            <p:cNvPr id="46094" name="Group 1"/>
            <p:cNvGrpSpPr>
              <a:grpSpLocks/>
            </p:cNvGrpSpPr>
            <p:nvPr/>
          </p:nvGrpSpPr>
          <p:grpSpPr bwMode="auto">
            <a:xfrm>
              <a:off x="609600" y="1052513"/>
              <a:ext cx="7346950" cy="2722562"/>
              <a:chOff x="609600" y="1052513"/>
              <a:chExt cx="7346950" cy="2722562"/>
            </a:xfrm>
          </p:grpSpPr>
          <p:grpSp>
            <p:nvGrpSpPr>
              <p:cNvPr id="46096" name="群組 1"/>
              <p:cNvGrpSpPr>
                <a:grpSpLocks/>
              </p:cNvGrpSpPr>
              <p:nvPr/>
            </p:nvGrpSpPr>
            <p:grpSpPr bwMode="auto">
              <a:xfrm>
                <a:off x="609600" y="1052513"/>
                <a:ext cx="7346950" cy="2722562"/>
                <a:chOff x="609600" y="1052513"/>
                <a:chExt cx="7346950" cy="2722562"/>
              </a:xfrm>
            </p:grpSpPr>
            <p:grpSp>
              <p:nvGrpSpPr>
                <p:cNvPr id="46098" name="群組 2"/>
                <p:cNvGrpSpPr>
                  <a:grpSpLocks/>
                </p:cNvGrpSpPr>
                <p:nvPr/>
              </p:nvGrpSpPr>
              <p:grpSpPr bwMode="auto">
                <a:xfrm>
                  <a:off x="609600" y="1052513"/>
                  <a:ext cx="7346950" cy="2722562"/>
                  <a:chOff x="609539" y="1052736"/>
                  <a:chExt cx="5724525" cy="1929094"/>
                </a:xfrm>
              </p:grpSpPr>
              <p:pic>
                <p:nvPicPr>
                  <p:cNvPr id="46100" name="Picture 10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9064" y="1052736"/>
                    <a:ext cx="5705475" cy="11525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6101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9539" y="2211534"/>
                    <a:ext cx="5715000" cy="4857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6102" name="Picture 12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9064" y="2734180"/>
                    <a:ext cx="5715000" cy="2476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46099" name="Picture 8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5929" y="1098945"/>
                  <a:ext cx="444569" cy="1143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46097" name="Picture 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29"/>
              <a:stretch>
                <a:fillRect/>
              </a:stretch>
            </p:blipFill>
            <p:spPr bwMode="auto">
              <a:xfrm>
                <a:off x="2954976" y="1484784"/>
                <a:ext cx="525887" cy="197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6095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0026" y="1474447"/>
              <a:ext cx="513398" cy="188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0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1" lang="zh-TW" altLang="en-GB" sz="32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新增評核組別</a:t>
            </a:r>
            <a:r>
              <a:rPr kumimoji="1" lang="en-US" altLang="zh-TW" sz="32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zh-TW" altLang="en-US" sz="32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科目分卷級別</a:t>
            </a:r>
            <a:r>
              <a:rPr kumimoji="1" lang="en-US" altLang="zh-TW" sz="32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kumimoji="1" lang="zh-TW" altLang="en-US" sz="3200" b="1" smtClean="0"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sp>
        <p:nvSpPr>
          <p:cNvPr id="76810" name="Line 10"/>
          <p:cNvSpPr>
            <a:spLocks noChangeShapeType="1"/>
          </p:cNvSpPr>
          <p:nvPr/>
        </p:nvSpPr>
        <p:spPr bwMode="auto">
          <a:xfrm>
            <a:off x="1403350" y="3600450"/>
            <a:ext cx="1295400" cy="498475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538163" y="3400425"/>
            <a:ext cx="865187" cy="360363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grpSp>
        <p:nvGrpSpPr>
          <p:cNvPr id="48134" name="群組 2"/>
          <p:cNvGrpSpPr>
            <a:grpSpLocks/>
          </p:cNvGrpSpPr>
          <p:nvPr/>
        </p:nvGrpSpPr>
        <p:grpSpPr bwMode="auto">
          <a:xfrm>
            <a:off x="2705100" y="2384425"/>
            <a:ext cx="6169025" cy="4310063"/>
            <a:chOff x="2700338" y="2384425"/>
            <a:chExt cx="6169025" cy="4310063"/>
          </a:xfrm>
        </p:grpSpPr>
        <p:grpSp>
          <p:nvGrpSpPr>
            <p:cNvPr id="46088" name="Group 2"/>
            <p:cNvGrpSpPr>
              <a:grpSpLocks/>
            </p:cNvGrpSpPr>
            <p:nvPr/>
          </p:nvGrpSpPr>
          <p:grpSpPr bwMode="auto">
            <a:xfrm>
              <a:off x="2700338" y="2384425"/>
              <a:ext cx="6169025" cy="4310063"/>
              <a:chOff x="2700338" y="2384425"/>
              <a:chExt cx="6169025" cy="4310063"/>
            </a:xfrm>
          </p:grpSpPr>
          <p:grpSp>
            <p:nvGrpSpPr>
              <p:cNvPr id="46090" name="群組 2"/>
              <p:cNvGrpSpPr>
                <a:grpSpLocks/>
              </p:cNvGrpSpPr>
              <p:nvPr/>
            </p:nvGrpSpPr>
            <p:grpSpPr bwMode="auto">
              <a:xfrm>
                <a:off x="2700338" y="2384425"/>
                <a:ext cx="6169025" cy="4310063"/>
                <a:chOff x="2700338" y="2384425"/>
                <a:chExt cx="6169025" cy="4310063"/>
              </a:xfrm>
            </p:grpSpPr>
            <p:pic>
              <p:nvPicPr>
                <p:cNvPr id="46092" name="Picture 3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0338" y="2384425"/>
                  <a:ext cx="6169025" cy="43100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093" name="Picture 8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12486" y="2433748"/>
                  <a:ext cx="444569" cy="1143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46091" name="Picture 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29"/>
              <a:stretch>
                <a:fillRect/>
              </a:stretch>
            </p:blipFill>
            <p:spPr bwMode="auto">
              <a:xfrm>
                <a:off x="5159081" y="2786834"/>
                <a:ext cx="525887" cy="197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6089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9988" y="2791158"/>
              <a:ext cx="513398" cy="188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2698750" y="6021388"/>
            <a:ext cx="1652588" cy="360362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5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群組 1"/>
          <p:cNvGrpSpPr>
            <a:grpSpLocks/>
          </p:cNvGrpSpPr>
          <p:nvPr/>
        </p:nvGrpSpPr>
        <p:grpSpPr bwMode="auto">
          <a:xfrm>
            <a:off x="539750" y="1341438"/>
            <a:ext cx="8135938" cy="4535487"/>
            <a:chOff x="539750" y="1341438"/>
            <a:chExt cx="8135938" cy="4535487"/>
          </a:xfrm>
        </p:grpSpPr>
        <p:grpSp>
          <p:nvGrpSpPr>
            <p:cNvPr id="47112" name="Group 1"/>
            <p:cNvGrpSpPr>
              <a:grpSpLocks/>
            </p:cNvGrpSpPr>
            <p:nvPr/>
          </p:nvGrpSpPr>
          <p:grpSpPr bwMode="auto">
            <a:xfrm>
              <a:off x="539750" y="1341438"/>
              <a:ext cx="8135938" cy="4535487"/>
              <a:chOff x="539750" y="1341438"/>
              <a:chExt cx="8135938" cy="4535487"/>
            </a:xfrm>
          </p:grpSpPr>
          <p:grpSp>
            <p:nvGrpSpPr>
              <p:cNvPr id="47114" name="群組 1"/>
              <p:cNvGrpSpPr>
                <a:grpSpLocks/>
              </p:cNvGrpSpPr>
              <p:nvPr/>
            </p:nvGrpSpPr>
            <p:grpSpPr bwMode="auto">
              <a:xfrm>
                <a:off x="539750" y="1341438"/>
                <a:ext cx="8135938" cy="4535487"/>
                <a:chOff x="539750" y="1341438"/>
                <a:chExt cx="8135938" cy="4535487"/>
              </a:xfrm>
            </p:grpSpPr>
            <p:pic>
              <p:nvPicPr>
                <p:cNvPr id="47116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9750" y="1341438"/>
                  <a:ext cx="8135938" cy="45354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117" name="Picture 8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3851" y="1419920"/>
                  <a:ext cx="489026" cy="1257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47115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29"/>
              <a:stretch>
                <a:fillRect/>
              </a:stretch>
            </p:blipFill>
            <p:spPr bwMode="auto">
              <a:xfrm>
                <a:off x="3169152" y="1791565"/>
                <a:ext cx="525887" cy="197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7113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4372" y="1787428"/>
              <a:ext cx="513398" cy="188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10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增新</a:t>
            </a:r>
            <a:r>
              <a:rPr kumimoji="1" lang="zh-TW" altLang="en-GB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評核組別</a:t>
            </a:r>
            <a:r>
              <a:rPr kumimoji="1" lang="en-GB" altLang="zh-TW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zh-TW" altLang="en-GB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科目分卷級別</a:t>
            </a:r>
            <a:r>
              <a:rPr kumimoji="1" lang="en-GB" altLang="zh-TW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000" smtClean="0">
              <a:ea typeface="新細明體" panose="02020500000000000000" pitchFamily="18" charset="-120"/>
            </a:endParaRPr>
          </a:p>
        </p:txBody>
      </p:sp>
      <p:sp>
        <p:nvSpPr>
          <p:cNvPr id="47108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77E65467-D475-4653-AB41-6D8D4409B766}" type="slidenum"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zh-TW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539750" y="5165725"/>
            <a:ext cx="1584325" cy="325438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9750" y="3068638"/>
            <a:ext cx="5472113" cy="64770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69925" y="5516563"/>
            <a:ext cx="728663" cy="360362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群組 1"/>
          <p:cNvGrpSpPr>
            <a:grpSpLocks/>
          </p:cNvGrpSpPr>
          <p:nvPr/>
        </p:nvGrpSpPr>
        <p:grpSpPr bwMode="auto">
          <a:xfrm>
            <a:off x="611188" y="1646238"/>
            <a:ext cx="7969250" cy="3240087"/>
            <a:chOff x="611188" y="1646238"/>
            <a:chExt cx="7969250" cy="3240087"/>
          </a:xfrm>
        </p:grpSpPr>
        <p:grpSp>
          <p:nvGrpSpPr>
            <p:cNvPr id="48137" name="Group 1"/>
            <p:cNvGrpSpPr>
              <a:grpSpLocks/>
            </p:cNvGrpSpPr>
            <p:nvPr/>
          </p:nvGrpSpPr>
          <p:grpSpPr bwMode="auto">
            <a:xfrm>
              <a:off x="611188" y="1646238"/>
              <a:ext cx="7969250" cy="3240087"/>
              <a:chOff x="611188" y="1646238"/>
              <a:chExt cx="7969250" cy="3240087"/>
            </a:xfrm>
          </p:grpSpPr>
          <p:grpSp>
            <p:nvGrpSpPr>
              <p:cNvPr id="48139" name="群組 1"/>
              <p:cNvGrpSpPr>
                <a:grpSpLocks/>
              </p:cNvGrpSpPr>
              <p:nvPr/>
            </p:nvGrpSpPr>
            <p:grpSpPr bwMode="auto">
              <a:xfrm>
                <a:off x="611188" y="1646238"/>
                <a:ext cx="7969250" cy="3240087"/>
                <a:chOff x="611188" y="1646238"/>
                <a:chExt cx="7969250" cy="3240087"/>
              </a:xfrm>
            </p:grpSpPr>
            <p:pic>
              <p:nvPicPr>
                <p:cNvPr id="48141" name="Picture 3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1188" y="1646238"/>
                  <a:ext cx="7969250" cy="32400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142" name="Picture 8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8003" y="1711825"/>
                  <a:ext cx="486728" cy="1251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48140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29"/>
              <a:stretch>
                <a:fillRect/>
              </a:stretch>
            </p:blipFill>
            <p:spPr bwMode="auto">
              <a:xfrm>
                <a:off x="3144706" y="2289947"/>
                <a:ext cx="525887" cy="197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8138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949" y="2283802"/>
              <a:ext cx="513398" cy="188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13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GB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編輯評核組別</a:t>
            </a:r>
            <a:r>
              <a:rPr kumimoji="1" lang="en-GB" altLang="zh-TW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zh-TW" altLang="en-GB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科目分卷級別</a:t>
            </a:r>
            <a:r>
              <a:rPr kumimoji="1" lang="en-GB" altLang="zh-TW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000" smtClean="0">
              <a:ea typeface="新細明體" panose="02020500000000000000" pitchFamily="18" charset="-120"/>
            </a:endParaRPr>
          </a:p>
        </p:txBody>
      </p:sp>
      <p:sp>
        <p:nvSpPr>
          <p:cNvPr id="48132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EB694B6D-A80E-41DF-9E45-2E12110FDB73}" type="slidenum"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zh-TW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48133" name="Rectangle 6"/>
          <p:cNvSpPr>
            <a:spLocks noChangeArrowheads="1"/>
          </p:cNvSpPr>
          <p:nvPr/>
        </p:nvSpPr>
        <p:spPr bwMode="auto">
          <a:xfrm>
            <a:off x="395288" y="1916113"/>
            <a:ext cx="1512887" cy="325437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150938" y="3429000"/>
            <a:ext cx="757237" cy="32385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8135" name="AutoShape 4"/>
          <p:cNvSpPr>
            <a:spLocks/>
          </p:cNvSpPr>
          <p:nvPr/>
        </p:nvSpPr>
        <p:spPr bwMode="auto">
          <a:xfrm>
            <a:off x="1908175" y="1187450"/>
            <a:ext cx="539750" cy="360363"/>
          </a:xfrm>
          <a:prstGeom prst="borderCallout1">
            <a:avLst>
              <a:gd name="adj1" fmla="val 52815"/>
              <a:gd name="adj2" fmla="val -1343"/>
              <a:gd name="adj3" fmla="val 194097"/>
              <a:gd name="adj4" fmla="val -138986"/>
            </a:avLst>
          </a:prstGeom>
          <a:solidFill>
            <a:schemeClr val="bg1"/>
          </a:solidFill>
          <a:ln w="508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000" b="1">
                <a:solidFill>
                  <a:schemeClr val="hlin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1</a:t>
            </a:r>
            <a:endParaRPr lang="zh-HK" altLang="zh-TW" sz="2000" b="1">
              <a:solidFill>
                <a:schemeClr val="hlink"/>
              </a:solidFill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29704" name="AutoShape 4"/>
          <p:cNvSpPr>
            <a:spLocks/>
          </p:cNvSpPr>
          <p:nvPr/>
        </p:nvSpPr>
        <p:spPr bwMode="auto">
          <a:xfrm>
            <a:off x="3733800" y="2565400"/>
            <a:ext cx="539750" cy="360363"/>
          </a:xfrm>
          <a:prstGeom prst="borderCallout1">
            <a:avLst>
              <a:gd name="adj1" fmla="val 52815"/>
              <a:gd name="adj2" fmla="val -1343"/>
              <a:gd name="adj3" fmla="val 215542"/>
              <a:gd name="adj4" fmla="val -325102"/>
            </a:avLst>
          </a:prstGeom>
          <a:solidFill>
            <a:schemeClr val="bg1"/>
          </a:solidFill>
          <a:ln w="508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000" b="1">
                <a:solidFill>
                  <a:schemeClr val="hlin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2</a:t>
            </a:r>
            <a:endParaRPr lang="zh-HK" altLang="zh-TW" sz="2000" b="1">
              <a:solidFill>
                <a:schemeClr val="hlink"/>
              </a:solidFill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970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群組 1"/>
          <p:cNvGrpSpPr>
            <a:grpSpLocks/>
          </p:cNvGrpSpPr>
          <p:nvPr/>
        </p:nvGrpSpPr>
        <p:grpSpPr bwMode="auto">
          <a:xfrm>
            <a:off x="827088" y="1052513"/>
            <a:ext cx="7300912" cy="5472112"/>
            <a:chOff x="827088" y="1052513"/>
            <a:chExt cx="7300912" cy="5472112"/>
          </a:xfrm>
        </p:grpSpPr>
        <p:grpSp>
          <p:nvGrpSpPr>
            <p:cNvPr id="49159" name="Group 1"/>
            <p:cNvGrpSpPr>
              <a:grpSpLocks/>
            </p:cNvGrpSpPr>
            <p:nvPr/>
          </p:nvGrpSpPr>
          <p:grpSpPr bwMode="auto">
            <a:xfrm>
              <a:off x="827088" y="1052513"/>
              <a:ext cx="7300912" cy="5472112"/>
              <a:chOff x="827088" y="1052513"/>
              <a:chExt cx="7300912" cy="5472112"/>
            </a:xfrm>
          </p:grpSpPr>
          <p:grpSp>
            <p:nvGrpSpPr>
              <p:cNvPr id="49161" name="群組 1"/>
              <p:cNvGrpSpPr>
                <a:grpSpLocks/>
              </p:cNvGrpSpPr>
              <p:nvPr/>
            </p:nvGrpSpPr>
            <p:grpSpPr bwMode="auto">
              <a:xfrm>
                <a:off x="827088" y="1052513"/>
                <a:ext cx="7300912" cy="5472112"/>
                <a:chOff x="827088" y="1052513"/>
                <a:chExt cx="7300912" cy="5472112"/>
              </a:xfrm>
            </p:grpSpPr>
            <p:pic>
              <p:nvPicPr>
                <p:cNvPr id="49163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7088" y="1052513"/>
                  <a:ext cx="7300912" cy="54721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164" name="Picture 8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17070" y="1103674"/>
                  <a:ext cx="404154" cy="1039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49162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29"/>
              <a:stretch>
                <a:fillRect/>
              </a:stretch>
            </p:blipFill>
            <p:spPr bwMode="auto">
              <a:xfrm>
                <a:off x="3098789" y="1401053"/>
                <a:ext cx="478079" cy="1796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9160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3273" y="1412927"/>
              <a:ext cx="424295" cy="155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15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GB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編輯評核組別</a:t>
            </a:r>
            <a:r>
              <a:rPr kumimoji="1" lang="en-GB" altLang="zh-TW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zh-TW" altLang="en-GB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科目分卷級別</a:t>
            </a:r>
            <a:r>
              <a:rPr kumimoji="1" lang="en-GB" altLang="zh-TW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000" smtClean="0">
              <a:ea typeface="新細明體" panose="02020500000000000000" pitchFamily="18" charset="-120"/>
            </a:endParaRPr>
          </a:p>
        </p:txBody>
      </p:sp>
      <p:sp>
        <p:nvSpPr>
          <p:cNvPr id="49156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CE26B132-6F7D-429B-95DE-4CEB02C5778E}" type="slidenum"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zh-TW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847725" y="4149725"/>
            <a:ext cx="2139950" cy="107950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0726" name="AutoShape 4"/>
          <p:cNvSpPr>
            <a:spLocks/>
          </p:cNvSpPr>
          <p:nvPr/>
        </p:nvSpPr>
        <p:spPr bwMode="auto">
          <a:xfrm>
            <a:off x="3851275" y="3757613"/>
            <a:ext cx="4105275" cy="463550"/>
          </a:xfrm>
          <a:prstGeom prst="borderCallout1">
            <a:avLst>
              <a:gd name="adj1" fmla="val 24657"/>
              <a:gd name="adj2" fmla="val -1856"/>
              <a:gd name="adj3" fmla="val 153769"/>
              <a:gd name="adj4" fmla="val -20764"/>
            </a:avLst>
          </a:prstGeom>
          <a:solidFill>
            <a:schemeClr val="bg1"/>
          </a:solidFill>
          <a:ln w="508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只適用於科目分卷級別評核組別 </a:t>
            </a:r>
            <a:endParaRPr lang="en-US" altLang="zh-TW" sz="2000" b="1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zh-TW" sz="2000" b="1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  <p:bldP spid="3072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1" lang="zh-TW" altLang="en-GB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編輯評核組別</a:t>
            </a:r>
            <a:r>
              <a:rPr kumimoji="1" lang="en-GB" altLang="zh-TW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zh-TW" altLang="en-GB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科目分卷級別</a:t>
            </a:r>
            <a:r>
              <a:rPr kumimoji="1" lang="en-GB" altLang="zh-TW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000" b="1" smtClean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350963"/>
            <a:ext cx="7993063" cy="4608512"/>
          </a:xfrm>
        </p:spPr>
        <p:txBody>
          <a:bodyPr/>
          <a:lstStyle/>
          <a:p>
            <a:r>
              <a:rPr lang="zh-TW" altLang="en-US" b="1" smtClean="0">
                <a:solidFill>
                  <a:srgbClr val="0000C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科目分卷級別評核組別</a:t>
            </a:r>
            <a:r>
              <a:rPr lang="zh-TW" altLang="en-US" b="1" smtClean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必須</a:t>
            </a:r>
            <a:r>
              <a:rPr lang="zh-TW" altLang="en-US" b="1" smtClean="0">
                <a:solidFill>
                  <a:srgbClr val="0000C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附屬於</a:t>
            </a:r>
            <a:r>
              <a:rPr lang="zh-TW" altLang="en-US" b="1" smtClean="0">
                <a:solidFill>
                  <a:srgbClr val="FF33C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科目</a:t>
            </a:r>
            <a:r>
              <a:rPr lang="zh-TW" altLang="en-US" b="1" smtClean="0">
                <a:solidFill>
                  <a:srgbClr val="0000C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或</a:t>
            </a:r>
            <a:r>
              <a:rPr lang="zh-TW" altLang="en-US" b="1" smtClean="0">
                <a:solidFill>
                  <a:srgbClr val="FF33C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科目級別評核組別</a:t>
            </a:r>
            <a:endParaRPr lang="en-US" altLang="zh-TW" b="1" smtClean="0">
              <a:solidFill>
                <a:srgbClr val="FF33CC"/>
              </a:solidFill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endParaRPr lang="en-US" altLang="zh-TW" b="1" smtClean="0">
              <a:solidFill>
                <a:srgbClr val="0000CC"/>
              </a:solidFill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endParaRPr lang="en-US" altLang="zh-TW" b="1" smtClean="0">
              <a:solidFill>
                <a:srgbClr val="0000CC"/>
              </a:solidFill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endParaRPr lang="en-US" altLang="zh-TW" b="1" smtClean="0">
              <a:solidFill>
                <a:srgbClr val="0000CC"/>
              </a:solidFill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endParaRPr lang="en-US" altLang="zh-TW" b="1" smtClean="0">
              <a:solidFill>
                <a:srgbClr val="0000CC"/>
              </a:solidFill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endParaRPr lang="en-US" altLang="zh-TW" b="1" smtClean="0">
              <a:solidFill>
                <a:srgbClr val="0000CC"/>
              </a:solidFill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endParaRPr lang="zh-TW" altLang="en-US" b="1" smtClean="0">
              <a:solidFill>
                <a:srgbClr val="0000CC"/>
              </a:solidFill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565400"/>
            <a:ext cx="50577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97425"/>
            <a:ext cx="42211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187450" y="3138488"/>
            <a:ext cx="792163" cy="327025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2775" name="Rectangle 6"/>
          <p:cNvSpPr>
            <a:spLocks noChangeArrowheads="1"/>
          </p:cNvSpPr>
          <p:nvPr/>
        </p:nvSpPr>
        <p:spPr bwMode="auto">
          <a:xfrm>
            <a:off x="3014663" y="5649913"/>
            <a:ext cx="3897312" cy="442912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1752" name="AutoShape 4"/>
          <p:cNvSpPr>
            <a:spLocks/>
          </p:cNvSpPr>
          <p:nvPr/>
        </p:nvSpPr>
        <p:spPr bwMode="auto">
          <a:xfrm>
            <a:off x="2914650" y="2368550"/>
            <a:ext cx="3997325" cy="357188"/>
          </a:xfrm>
          <a:prstGeom prst="borderCallout1">
            <a:avLst>
              <a:gd name="adj1" fmla="val 24199"/>
              <a:gd name="adj2" fmla="val -1343"/>
              <a:gd name="adj3" fmla="val 193083"/>
              <a:gd name="adj4" fmla="val -28241"/>
            </a:avLst>
          </a:prstGeom>
          <a:solidFill>
            <a:schemeClr val="bg1"/>
          </a:solidFill>
          <a:ln w="508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附屬於科目：</a:t>
            </a:r>
            <a:r>
              <a:rPr lang="zh-TW" altLang="en-US" sz="20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顯示科目代碼與名稱</a:t>
            </a:r>
            <a:endParaRPr lang="zh-HK" altLang="zh-TW" sz="2000" b="1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AutoShape 4"/>
          <p:cNvSpPr>
            <a:spLocks/>
          </p:cNvSpPr>
          <p:nvPr/>
        </p:nvSpPr>
        <p:spPr bwMode="auto">
          <a:xfrm>
            <a:off x="4643438" y="4365625"/>
            <a:ext cx="3744912" cy="1079500"/>
          </a:xfrm>
          <a:prstGeom prst="borderCallout1">
            <a:avLst>
              <a:gd name="adj1" fmla="val 72343"/>
              <a:gd name="adj2" fmla="val -681"/>
              <a:gd name="adj3" fmla="val 118838"/>
              <a:gd name="adj4" fmla="val -19111"/>
            </a:avLst>
          </a:prstGeom>
          <a:solidFill>
            <a:schemeClr val="bg1"/>
          </a:solidFill>
          <a:ln w="508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附屬於科目級別評核組別：</a:t>
            </a:r>
            <a:endParaRPr lang="en-US" altLang="zh-TW" sz="2000" b="1">
              <a:solidFill>
                <a:srgbClr val="FF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顯示已建立的科目級別評核組別代碼與名稱</a:t>
            </a:r>
            <a:endParaRPr lang="zh-TW" altLang="en-US" sz="2000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  <p:bldP spid="32775" grpId="0" animBg="1"/>
      <p:bldP spid="31752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群組 1"/>
          <p:cNvGrpSpPr>
            <a:grpSpLocks/>
          </p:cNvGrpSpPr>
          <p:nvPr/>
        </p:nvGrpSpPr>
        <p:grpSpPr bwMode="auto">
          <a:xfrm>
            <a:off x="1095375" y="1173163"/>
            <a:ext cx="6985000" cy="5424487"/>
            <a:chOff x="1095375" y="1173163"/>
            <a:chExt cx="6985000" cy="5424487"/>
          </a:xfrm>
        </p:grpSpPr>
        <p:grpSp>
          <p:nvGrpSpPr>
            <p:cNvPr id="51207" name="Group 1"/>
            <p:cNvGrpSpPr>
              <a:grpSpLocks/>
            </p:cNvGrpSpPr>
            <p:nvPr/>
          </p:nvGrpSpPr>
          <p:grpSpPr bwMode="auto">
            <a:xfrm>
              <a:off x="1095375" y="1173163"/>
              <a:ext cx="6985000" cy="5424487"/>
              <a:chOff x="1095375" y="1173163"/>
              <a:chExt cx="6985000" cy="5424487"/>
            </a:xfrm>
          </p:grpSpPr>
          <p:grpSp>
            <p:nvGrpSpPr>
              <p:cNvPr id="51209" name="群組 1"/>
              <p:cNvGrpSpPr>
                <a:grpSpLocks/>
              </p:cNvGrpSpPr>
              <p:nvPr/>
            </p:nvGrpSpPr>
            <p:grpSpPr bwMode="auto">
              <a:xfrm>
                <a:off x="1095375" y="1173163"/>
                <a:ext cx="6985000" cy="5424487"/>
                <a:chOff x="1095375" y="1173163"/>
                <a:chExt cx="6985000" cy="5424487"/>
              </a:xfrm>
            </p:grpSpPr>
            <p:grpSp>
              <p:nvGrpSpPr>
                <p:cNvPr id="51211" name="群組 3"/>
                <p:cNvGrpSpPr>
                  <a:grpSpLocks/>
                </p:cNvGrpSpPr>
                <p:nvPr/>
              </p:nvGrpSpPr>
              <p:grpSpPr bwMode="auto">
                <a:xfrm>
                  <a:off x="1095375" y="1173163"/>
                  <a:ext cx="6985000" cy="5424487"/>
                  <a:chOff x="1095375" y="1173163"/>
                  <a:chExt cx="6985000" cy="5424487"/>
                </a:xfrm>
              </p:grpSpPr>
              <p:pic>
                <p:nvPicPr>
                  <p:cNvPr id="51213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95375" y="1173163"/>
                    <a:ext cx="6985000" cy="54244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" name="矩形 2"/>
                  <p:cNvSpPr/>
                  <p:nvPr/>
                </p:nvSpPr>
                <p:spPr bwMode="auto">
                  <a:xfrm>
                    <a:off x="1095375" y="1412875"/>
                    <a:ext cx="1100138" cy="287338"/>
                  </a:xfrm>
                  <a:prstGeom prst="rect">
                    <a:avLst/>
                  </a:prstGeom>
                  <a:solidFill>
                    <a:schemeClr val="accent3"/>
                  </a:solidFill>
                  <a:ln w="50800">
                    <a:noFill/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zh-TW" altLang="en-US"/>
                  </a:p>
                </p:txBody>
              </p:sp>
            </p:grpSp>
            <p:pic>
              <p:nvPicPr>
                <p:cNvPr id="51212" name="Picture 8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89004" y="1267535"/>
                  <a:ext cx="404154" cy="1039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51210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29"/>
              <a:stretch>
                <a:fillRect/>
              </a:stretch>
            </p:blipFill>
            <p:spPr bwMode="auto">
              <a:xfrm>
                <a:off x="3286873" y="1720496"/>
                <a:ext cx="434617" cy="163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1208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1319" y="1720496"/>
              <a:ext cx="385723" cy="141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0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GB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編輯評核組別</a:t>
            </a:r>
            <a:r>
              <a:rPr kumimoji="1" lang="en-GB" altLang="zh-TW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zh-TW" altLang="en-GB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科目分卷級別</a:t>
            </a:r>
            <a:r>
              <a:rPr kumimoji="1" lang="en-GB" altLang="zh-TW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000" smtClean="0">
              <a:ea typeface="新細明體" panose="02020500000000000000" pitchFamily="18" charset="-120"/>
            </a:endParaRPr>
          </a:p>
        </p:txBody>
      </p:sp>
      <p:sp>
        <p:nvSpPr>
          <p:cNvPr id="51204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A4B5CECC-C7E8-4F7D-816A-5C97A9FE33C3}" type="slidenum"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zh-TW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1205" name="Rectangle 6"/>
          <p:cNvSpPr>
            <a:spLocks noChangeArrowheads="1"/>
          </p:cNvSpPr>
          <p:nvPr/>
        </p:nvSpPr>
        <p:spPr bwMode="auto">
          <a:xfrm>
            <a:off x="1116013" y="4291013"/>
            <a:ext cx="2808287" cy="949325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1206" name="文字方塊 1"/>
          <p:cNvSpPr txBox="1">
            <a:spLocks noChangeArrowheads="1"/>
          </p:cNvSpPr>
          <p:nvPr/>
        </p:nvSpPr>
        <p:spPr bwMode="auto">
          <a:xfrm>
            <a:off x="3924300" y="4365625"/>
            <a:ext cx="3095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附屬於科目級別評核組別</a:t>
            </a:r>
            <a:endParaRPr lang="en-US" altLang="zh-TW" sz="2000" b="1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chemeClr val="hlin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「</a:t>
            </a:r>
            <a:r>
              <a:rPr lang="en-US" altLang="zh-TW" sz="2000" b="1">
                <a:solidFill>
                  <a:schemeClr val="hlin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&amp;CS </a:t>
            </a:r>
            <a:r>
              <a:rPr lang="zh-TW" altLang="en-US" sz="20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組合科學」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31" name="Text Box 7"/>
          <p:cNvSpPr txBox="1">
            <a:spLocks noChangeArrowheads="1"/>
          </p:cNvSpPr>
          <p:nvPr/>
        </p:nvSpPr>
        <p:spPr bwMode="auto">
          <a:xfrm>
            <a:off x="250825" y="5734050"/>
            <a:ext cx="8353425" cy="8223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7063" indent="-627063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631825" algn="l"/>
              </a:tabLst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631825" algn="l"/>
              </a:tabLst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31825" algn="l"/>
              </a:tabLst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631825" algn="l"/>
              </a:tabLst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318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318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318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318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318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答：學校可利用「評核組別」功能，</a:t>
            </a:r>
            <a:r>
              <a:rPr lang="zh-TW" altLang="en-GB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合併計算多個科目</a:t>
            </a:r>
            <a:r>
              <a:rPr lang="en-GB" altLang="zh-TW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GB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分卷的成績並</a:t>
            </a:r>
            <a:r>
              <a:rPr lang="zh-TW" altLang="en-US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排名次。</a:t>
            </a:r>
            <a:endParaRPr lang="en-US" altLang="zh-TW" b="1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Rectangle 1026"/>
          <p:cNvSpPr txBox="1">
            <a:spLocks noChangeArrowheads="1"/>
          </p:cNvSpPr>
          <p:nvPr/>
        </p:nvSpPr>
        <p:spPr>
          <a:xfrm>
            <a:off x="1624013" y="315913"/>
            <a:ext cx="7162800" cy="58420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>學生成績模組新功能</a:t>
            </a:r>
            <a:r>
              <a:rPr lang="en-US" altLang="zh-TW" sz="32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>—</a:t>
            </a:r>
            <a:r>
              <a:rPr lang="zh-TW" altLang="en-US" sz="32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>評核組別</a:t>
            </a: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2124075" y="4375150"/>
            <a:ext cx="6767513" cy="793750"/>
          </a:xfrm>
          <a:prstGeom prst="rect">
            <a:avLst/>
          </a:prstGeom>
          <a:solidFill>
            <a:srgbClr val="E6C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23900" indent="-7239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631825" algn="l"/>
              </a:tabLst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631825" algn="l"/>
              </a:tabLst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31825" algn="l"/>
              </a:tabLst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631825" algn="l"/>
              </a:tabLst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318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318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318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318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318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300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問：學校開設多於一款組合科學，可否合併計算修讀相同分卷學生的成績並排名次？ </a:t>
            </a:r>
            <a:endParaRPr lang="en-US" altLang="zh-TW" sz="2300" b="1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04775" y="3863975"/>
            <a:ext cx="5619750" cy="442913"/>
          </a:xfrm>
          <a:prstGeom prst="rect">
            <a:avLst/>
          </a:prstGeom>
          <a:solidFill>
            <a:srgbClr val="E6C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23900" indent="-7239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631825" algn="l"/>
              </a:tabLst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631825" algn="l"/>
              </a:tabLst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31825" algn="l"/>
              </a:tabLst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631825" algn="l"/>
              </a:tabLst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318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318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318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318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318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300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問：可否合併「中英數」三科成績排序？</a:t>
            </a:r>
            <a:r>
              <a:rPr lang="en-US" altLang="zh-TW" sz="2300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7950" y="5219700"/>
            <a:ext cx="8064500" cy="446088"/>
          </a:xfrm>
          <a:prstGeom prst="rect">
            <a:avLst/>
          </a:prstGeom>
          <a:solidFill>
            <a:srgbClr val="E6C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23900" indent="-7239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631825" algn="l"/>
              </a:tabLst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631825" algn="l"/>
              </a:tabLst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31825" algn="l"/>
              </a:tabLst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631825" algn="l"/>
              </a:tabLst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318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318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318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318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6318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300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問：如何計算「新高中數學」及「組合科學」的總分與名次</a:t>
            </a:r>
            <a:r>
              <a:rPr lang="en-US" altLang="zh-TW" sz="2300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</p:txBody>
      </p:sp>
      <p:pic>
        <p:nvPicPr>
          <p:cNvPr id="1536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62038"/>
            <a:ext cx="8351838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1" grpId="0" animBg="1"/>
      <p:bldP spid="2" grpId="0" animBg="1"/>
      <p:bldP spid="4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563688"/>
            <a:ext cx="8870950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5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kumimoji="1" lang="zh-TW" altLang="en-GB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編輯評核組別</a:t>
            </a:r>
            <a:r>
              <a:rPr kumimoji="1" lang="en-GB" altLang="zh-TW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zh-TW" altLang="en-GB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科目分卷級別</a:t>
            </a:r>
            <a:r>
              <a:rPr kumimoji="1" lang="en-GB" altLang="zh-TW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kumimoji="1" lang="en-US" altLang="zh-TW" sz="30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92088" y="3722688"/>
            <a:ext cx="4521200" cy="360362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AutoShape 4"/>
          <p:cNvSpPr>
            <a:spLocks/>
          </p:cNvSpPr>
          <p:nvPr/>
        </p:nvSpPr>
        <p:spPr bwMode="auto">
          <a:xfrm>
            <a:off x="4164013" y="3041650"/>
            <a:ext cx="549275" cy="371475"/>
          </a:xfrm>
          <a:prstGeom prst="borderCallout1">
            <a:avLst>
              <a:gd name="adj1" fmla="val 111917"/>
              <a:gd name="adj2" fmla="val 19093"/>
              <a:gd name="adj3" fmla="val 169278"/>
              <a:gd name="adj4" fmla="val -40319"/>
            </a:avLst>
          </a:prstGeom>
          <a:solidFill>
            <a:schemeClr val="bg1"/>
          </a:solidFill>
          <a:ln w="508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chemeClr val="hlin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1</a:t>
            </a:r>
            <a:endParaRPr lang="zh-TW" altLang="en-US" sz="2000" b="1">
              <a:solidFill>
                <a:schemeClr val="hlink"/>
              </a:solidFill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8" name="AutoShape 4"/>
          <p:cNvSpPr>
            <a:spLocks/>
          </p:cNvSpPr>
          <p:nvPr/>
        </p:nvSpPr>
        <p:spPr bwMode="auto">
          <a:xfrm>
            <a:off x="2476500" y="5157788"/>
            <a:ext cx="520700" cy="360362"/>
          </a:xfrm>
          <a:prstGeom prst="borderCallout1">
            <a:avLst>
              <a:gd name="adj1" fmla="val -13759"/>
              <a:gd name="adj2" fmla="val 55713"/>
              <a:gd name="adj3" fmla="val -104097"/>
              <a:gd name="adj4" fmla="val -5838"/>
            </a:avLst>
          </a:prstGeom>
          <a:solidFill>
            <a:schemeClr val="bg1"/>
          </a:solidFill>
          <a:ln w="508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000" b="1">
                <a:solidFill>
                  <a:schemeClr val="hlin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2</a:t>
            </a:r>
            <a:endParaRPr lang="zh-HK" altLang="zh-TW" sz="2000" b="1">
              <a:solidFill>
                <a:schemeClr val="hlink"/>
              </a:solidFill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 flipV="1">
            <a:off x="1844675" y="4359275"/>
            <a:ext cx="892175" cy="365125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4787900" y="3644900"/>
            <a:ext cx="4035425" cy="646113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學生不可能同時修讀</a:t>
            </a:r>
            <a:r>
              <a:rPr lang="en-US" altLang="zh-TW" sz="1800" b="1">
                <a:solidFill>
                  <a:srgbClr val="FF33C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22N</a:t>
            </a:r>
            <a:r>
              <a:rPr lang="zh-TW" altLang="en-US" sz="1800" b="1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組合科學</a:t>
            </a:r>
            <a:r>
              <a:rPr lang="en-US" altLang="zh-TW" sz="1800" b="1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800" b="1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生物，化學</a:t>
            </a:r>
            <a:r>
              <a:rPr lang="en-US" altLang="zh-TW" sz="1800" b="1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8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sz="1800" b="1">
                <a:solidFill>
                  <a:srgbClr val="FF33CC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24N</a:t>
            </a:r>
            <a:r>
              <a:rPr lang="zh-TW" altLang="en-US" sz="1800" b="1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組合科學</a:t>
            </a:r>
            <a:r>
              <a:rPr lang="en-US" altLang="zh-TW" sz="1800" b="1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800" b="1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物理，生物</a:t>
            </a:r>
            <a:r>
              <a:rPr lang="en-US" altLang="zh-TW" sz="1800" b="1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zh-TW" sz="1800" b="1">
              <a:solidFill>
                <a:srgbClr val="FF33CC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群組 1"/>
          <p:cNvGrpSpPr>
            <a:grpSpLocks/>
          </p:cNvGrpSpPr>
          <p:nvPr/>
        </p:nvGrpSpPr>
        <p:grpSpPr bwMode="auto">
          <a:xfrm>
            <a:off x="827088" y="1077913"/>
            <a:ext cx="7200900" cy="5591175"/>
            <a:chOff x="827088" y="1077913"/>
            <a:chExt cx="7200900" cy="5591175"/>
          </a:xfrm>
        </p:grpSpPr>
        <p:grpSp>
          <p:nvGrpSpPr>
            <p:cNvPr id="53256" name="Group 1"/>
            <p:cNvGrpSpPr>
              <a:grpSpLocks/>
            </p:cNvGrpSpPr>
            <p:nvPr/>
          </p:nvGrpSpPr>
          <p:grpSpPr bwMode="auto">
            <a:xfrm>
              <a:off x="827088" y="1077913"/>
              <a:ext cx="7200900" cy="5591175"/>
              <a:chOff x="827088" y="1077913"/>
              <a:chExt cx="7200900" cy="5591175"/>
            </a:xfrm>
          </p:grpSpPr>
          <p:grpSp>
            <p:nvGrpSpPr>
              <p:cNvPr id="53258" name="群組 1"/>
              <p:cNvGrpSpPr>
                <a:grpSpLocks/>
              </p:cNvGrpSpPr>
              <p:nvPr/>
            </p:nvGrpSpPr>
            <p:grpSpPr bwMode="auto">
              <a:xfrm>
                <a:off x="827088" y="1077913"/>
                <a:ext cx="7200900" cy="5591175"/>
                <a:chOff x="827088" y="1077913"/>
                <a:chExt cx="7200900" cy="5591175"/>
              </a:xfrm>
            </p:grpSpPr>
            <p:pic>
              <p:nvPicPr>
                <p:cNvPr id="53260" name="Picture 3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7088" y="1077913"/>
                  <a:ext cx="7200900" cy="5591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3261" name="Picture 8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42032" y="1169775"/>
                  <a:ext cx="404154" cy="1039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53259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29"/>
              <a:stretch>
                <a:fillRect/>
              </a:stretch>
            </p:blipFill>
            <p:spPr bwMode="auto">
              <a:xfrm>
                <a:off x="3092580" y="1653688"/>
                <a:ext cx="434617" cy="163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3257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770" y="1650360"/>
              <a:ext cx="424295" cy="155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25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1" lang="zh-TW" altLang="en-GB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編輯評核組別</a:t>
            </a:r>
            <a:r>
              <a:rPr kumimoji="1" lang="en-GB" altLang="zh-TW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zh-TW" altLang="en-GB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科目分卷級別</a:t>
            </a:r>
            <a:r>
              <a:rPr kumimoji="1" lang="en-GB" altLang="zh-TW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kumimoji="1" lang="en-US" altLang="zh-TW" sz="30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3252" name="Rectangle 6"/>
          <p:cNvSpPr>
            <a:spLocks noChangeArrowheads="1"/>
          </p:cNvSpPr>
          <p:nvPr/>
        </p:nvSpPr>
        <p:spPr bwMode="auto">
          <a:xfrm>
            <a:off x="749300" y="1341438"/>
            <a:ext cx="1230313" cy="358775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49300" y="6308725"/>
            <a:ext cx="798513" cy="34925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3254" name="AutoShape 4"/>
          <p:cNvSpPr>
            <a:spLocks/>
          </p:cNvSpPr>
          <p:nvPr/>
        </p:nvSpPr>
        <p:spPr bwMode="auto">
          <a:xfrm>
            <a:off x="2916238" y="1160463"/>
            <a:ext cx="520700" cy="360362"/>
          </a:xfrm>
          <a:prstGeom prst="borderCallout1">
            <a:avLst>
              <a:gd name="adj1" fmla="val 55815"/>
              <a:gd name="adj2" fmla="val -6551"/>
              <a:gd name="adj3" fmla="val 92352"/>
              <a:gd name="adj4" fmla="val -172824"/>
            </a:avLst>
          </a:prstGeom>
          <a:solidFill>
            <a:schemeClr val="bg1"/>
          </a:solidFill>
          <a:ln w="508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000" b="1">
                <a:solidFill>
                  <a:schemeClr val="hlin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3</a:t>
            </a:r>
            <a:endParaRPr lang="zh-HK" altLang="zh-TW" sz="2000" b="1">
              <a:solidFill>
                <a:schemeClr val="hlink"/>
              </a:solidFill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10" name="AutoShape 4"/>
          <p:cNvSpPr>
            <a:spLocks/>
          </p:cNvSpPr>
          <p:nvPr/>
        </p:nvSpPr>
        <p:spPr bwMode="auto">
          <a:xfrm>
            <a:off x="2400300" y="5445125"/>
            <a:ext cx="520700" cy="360363"/>
          </a:xfrm>
          <a:prstGeom prst="borderCallout1">
            <a:avLst>
              <a:gd name="adj1" fmla="val 55815"/>
              <a:gd name="adj2" fmla="val -6551"/>
              <a:gd name="adj3" fmla="val 202852"/>
              <a:gd name="adj4" fmla="val -167162"/>
            </a:avLst>
          </a:prstGeom>
          <a:solidFill>
            <a:schemeClr val="bg1"/>
          </a:solidFill>
          <a:ln w="508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000" b="1">
                <a:solidFill>
                  <a:schemeClr val="hlin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4</a:t>
            </a:r>
            <a:endParaRPr lang="zh-HK" altLang="zh-TW" sz="2000" b="1">
              <a:solidFill>
                <a:schemeClr val="hlink"/>
              </a:solidFill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群組 1"/>
          <p:cNvGrpSpPr>
            <a:grpSpLocks/>
          </p:cNvGrpSpPr>
          <p:nvPr/>
        </p:nvGrpSpPr>
        <p:grpSpPr bwMode="auto">
          <a:xfrm>
            <a:off x="641350" y="1247775"/>
            <a:ext cx="7310438" cy="4457700"/>
            <a:chOff x="641350" y="1247775"/>
            <a:chExt cx="7310438" cy="4457700"/>
          </a:xfrm>
        </p:grpSpPr>
        <p:grpSp>
          <p:nvGrpSpPr>
            <p:cNvPr id="54279" name="Group 1"/>
            <p:cNvGrpSpPr>
              <a:grpSpLocks/>
            </p:cNvGrpSpPr>
            <p:nvPr/>
          </p:nvGrpSpPr>
          <p:grpSpPr bwMode="auto">
            <a:xfrm>
              <a:off x="641350" y="1247775"/>
              <a:ext cx="7310438" cy="4457700"/>
              <a:chOff x="641350" y="1247775"/>
              <a:chExt cx="7310438" cy="4457700"/>
            </a:xfrm>
          </p:grpSpPr>
          <p:grpSp>
            <p:nvGrpSpPr>
              <p:cNvPr id="54281" name="群組 1"/>
              <p:cNvGrpSpPr>
                <a:grpSpLocks/>
              </p:cNvGrpSpPr>
              <p:nvPr/>
            </p:nvGrpSpPr>
            <p:grpSpPr bwMode="auto">
              <a:xfrm>
                <a:off x="641350" y="1247775"/>
                <a:ext cx="7310438" cy="4457700"/>
                <a:chOff x="641350" y="1247775"/>
                <a:chExt cx="7310438" cy="4457700"/>
              </a:xfrm>
            </p:grpSpPr>
            <p:pic>
              <p:nvPicPr>
                <p:cNvPr id="54283" name="Picture 7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1350" y="1247775"/>
                  <a:ext cx="7310438" cy="4457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4284" name="Picture 8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6843" y="1351783"/>
                  <a:ext cx="543401" cy="1397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54282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29"/>
              <a:stretch>
                <a:fillRect/>
              </a:stretch>
            </p:blipFill>
            <p:spPr bwMode="auto">
              <a:xfrm>
                <a:off x="3609601" y="1772816"/>
                <a:ext cx="578476" cy="217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4280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6529" y="1766162"/>
              <a:ext cx="513398" cy="188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2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2275" y="188913"/>
            <a:ext cx="7162800" cy="762000"/>
          </a:xfrm>
        </p:spPr>
        <p:txBody>
          <a:bodyPr/>
          <a:lstStyle/>
          <a:p>
            <a:r>
              <a:rPr kumimoji="1" lang="zh-TW" altLang="en-GB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編輯評核組別</a:t>
            </a:r>
            <a:r>
              <a:rPr kumimoji="1" lang="en-GB" altLang="zh-TW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zh-TW" altLang="en-GB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科目分卷級別</a:t>
            </a:r>
            <a:r>
              <a:rPr kumimoji="1" lang="en-GB" altLang="zh-TW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)—</a:t>
            </a:r>
            <a:r>
              <a:rPr kumimoji="1" lang="zh-TW" altLang="en-US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生物分卷</a:t>
            </a:r>
            <a:endParaRPr kumimoji="1" lang="en-US" altLang="zh-TW" sz="30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641350" y="3789363"/>
            <a:ext cx="4362450" cy="43180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658813" y="5202238"/>
            <a:ext cx="923925" cy="503237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3798" name="AutoShape 4"/>
          <p:cNvSpPr>
            <a:spLocks/>
          </p:cNvSpPr>
          <p:nvPr/>
        </p:nvSpPr>
        <p:spPr bwMode="auto">
          <a:xfrm>
            <a:off x="2987675" y="5429250"/>
            <a:ext cx="5113338" cy="719138"/>
          </a:xfrm>
          <a:prstGeom prst="borderCallout1">
            <a:avLst>
              <a:gd name="adj1" fmla="val 24199"/>
              <a:gd name="adj2" fmla="val -1343"/>
              <a:gd name="adj3" fmla="val -161764"/>
              <a:gd name="adj4" fmla="val -11352"/>
            </a:avLst>
          </a:prstGeom>
          <a:solidFill>
            <a:schemeClr val="bg1"/>
          </a:solidFill>
          <a:ln w="508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只適用於科目分卷級別評核組別 </a:t>
            </a:r>
            <a:endParaRPr lang="en-US" altLang="zh-TW" sz="2000" b="1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chemeClr val="hlin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(Subject Component Level assessment group)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zh-TW" sz="2000" b="1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797" grpId="0" animBg="1"/>
      <p:bldP spid="3379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群組 1"/>
          <p:cNvGrpSpPr>
            <a:grpSpLocks/>
          </p:cNvGrpSpPr>
          <p:nvPr/>
        </p:nvGrpSpPr>
        <p:grpSpPr bwMode="auto">
          <a:xfrm>
            <a:off x="1120775" y="1052513"/>
            <a:ext cx="6715125" cy="5400675"/>
            <a:chOff x="1120775" y="1052513"/>
            <a:chExt cx="6715125" cy="5400675"/>
          </a:xfrm>
        </p:grpSpPr>
        <p:grpSp>
          <p:nvGrpSpPr>
            <p:cNvPr id="55304" name="Group 1"/>
            <p:cNvGrpSpPr>
              <a:grpSpLocks/>
            </p:cNvGrpSpPr>
            <p:nvPr/>
          </p:nvGrpSpPr>
          <p:grpSpPr bwMode="auto">
            <a:xfrm>
              <a:off x="1120775" y="1052513"/>
              <a:ext cx="6715125" cy="5400675"/>
              <a:chOff x="1120775" y="1052513"/>
              <a:chExt cx="6715125" cy="5400675"/>
            </a:xfrm>
          </p:grpSpPr>
          <p:grpSp>
            <p:nvGrpSpPr>
              <p:cNvPr id="55306" name="群組 1"/>
              <p:cNvGrpSpPr>
                <a:grpSpLocks/>
              </p:cNvGrpSpPr>
              <p:nvPr/>
            </p:nvGrpSpPr>
            <p:grpSpPr bwMode="auto">
              <a:xfrm>
                <a:off x="1120775" y="1052513"/>
                <a:ext cx="6715125" cy="5400675"/>
                <a:chOff x="1120775" y="1052513"/>
                <a:chExt cx="6715125" cy="5400675"/>
              </a:xfrm>
            </p:grpSpPr>
            <p:pic>
              <p:nvPicPr>
                <p:cNvPr id="55308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20775" y="1052513"/>
                  <a:ext cx="6715125" cy="54006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309" name="Picture 8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6287" y="1127915"/>
                  <a:ext cx="367413" cy="944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55307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29"/>
              <a:stretch>
                <a:fillRect/>
              </a:stretch>
            </p:blipFill>
            <p:spPr bwMode="auto">
              <a:xfrm>
                <a:off x="3214865" y="1577275"/>
                <a:ext cx="434617" cy="163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5305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0173" y="1578058"/>
              <a:ext cx="385723" cy="141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299" name="Rectangle 5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kumimoji="1" lang="zh-TW" altLang="en-GB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編輯評核組別</a:t>
            </a:r>
            <a:r>
              <a:rPr kumimoji="1" lang="en-GB" altLang="zh-TW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zh-TW" altLang="en-GB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科目分卷級別</a:t>
            </a:r>
            <a:r>
              <a:rPr kumimoji="1" lang="en-GB" altLang="zh-TW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)—</a:t>
            </a:r>
            <a:r>
              <a:rPr kumimoji="1" lang="zh-TW" altLang="en-US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生物分卷</a:t>
            </a:r>
            <a:endParaRPr kumimoji="1" lang="en-US" altLang="zh-TW" sz="30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5844" name="Rectangle 6"/>
          <p:cNvSpPr>
            <a:spLocks noChangeArrowheads="1"/>
          </p:cNvSpPr>
          <p:nvPr/>
        </p:nvSpPr>
        <p:spPr bwMode="auto">
          <a:xfrm>
            <a:off x="971550" y="6092825"/>
            <a:ext cx="863600" cy="401638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5301" name="Rectangle 6"/>
          <p:cNvSpPr>
            <a:spLocks noChangeArrowheads="1"/>
          </p:cNvSpPr>
          <p:nvPr/>
        </p:nvSpPr>
        <p:spPr bwMode="auto">
          <a:xfrm>
            <a:off x="1187450" y="5300663"/>
            <a:ext cx="4537075" cy="433387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1042988" y="1300163"/>
            <a:ext cx="1074737" cy="29845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AutoShape 4"/>
          <p:cNvSpPr>
            <a:spLocks/>
          </p:cNvSpPr>
          <p:nvPr/>
        </p:nvSpPr>
        <p:spPr bwMode="auto">
          <a:xfrm>
            <a:off x="250825" y="4149725"/>
            <a:ext cx="2809875" cy="360363"/>
          </a:xfrm>
          <a:prstGeom prst="borderCallout1">
            <a:avLst>
              <a:gd name="adj1" fmla="val 102852"/>
              <a:gd name="adj2" fmla="val 12991"/>
              <a:gd name="adj3" fmla="val 518838"/>
              <a:gd name="adj4" fmla="val 31486"/>
            </a:avLst>
          </a:prstGeom>
          <a:solidFill>
            <a:schemeClr val="bg1"/>
          </a:solidFill>
          <a:ln w="508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繼續增新其他科目分卷</a:t>
            </a:r>
            <a:endParaRPr lang="zh-HK" altLang="zh-TW" sz="2000" b="1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群組 1"/>
          <p:cNvGrpSpPr>
            <a:grpSpLocks/>
          </p:cNvGrpSpPr>
          <p:nvPr/>
        </p:nvGrpSpPr>
        <p:grpSpPr bwMode="auto">
          <a:xfrm>
            <a:off x="1166813" y="1125538"/>
            <a:ext cx="6505575" cy="5472112"/>
            <a:chOff x="1166813" y="1125538"/>
            <a:chExt cx="6505575" cy="5472112"/>
          </a:xfrm>
        </p:grpSpPr>
        <p:grpSp>
          <p:nvGrpSpPr>
            <p:cNvPr id="56328" name="Group 1"/>
            <p:cNvGrpSpPr>
              <a:grpSpLocks/>
            </p:cNvGrpSpPr>
            <p:nvPr/>
          </p:nvGrpSpPr>
          <p:grpSpPr bwMode="auto">
            <a:xfrm>
              <a:off x="1166813" y="1125538"/>
              <a:ext cx="6505575" cy="5472112"/>
              <a:chOff x="1166813" y="1125538"/>
              <a:chExt cx="6505575" cy="5472112"/>
            </a:xfrm>
          </p:grpSpPr>
          <p:grpSp>
            <p:nvGrpSpPr>
              <p:cNvPr id="56330" name="群組 1"/>
              <p:cNvGrpSpPr>
                <a:grpSpLocks/>
              </p:cNvGrpSpPr>
              <p:nvPr/>
            </p:nvGrpSpPr>
            <p:grpSpPr bwMode="auto">
              <a:xfrm>
                <a:off x="1166813" y="1125538"/>
                <a:ext cx="6505575" cy="5472112"/>
                <a:chOff x="1166813" y="1125538"/>
                <a:chExt cx="6505575" cy="5472112"/>
              </a:xfrm>
            </p:grpSpPr>
            <p:pic>
              <p:nvPicPr>
                <p:cNvPr id="56332" name="Picture 7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66813" y="1125538"/>
                  <a:ext cx="6505575" cy="54721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6333" name="Picture 8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55871" y="1158541"/>
                  <a:ext cx="367413" cy="944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56331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29"/>
              <a:stretch>
                <a:fillRect/>
              </a:stretch>
            </p:blipFill>
            <p:spPr bwMode="auto">
              <a:xfrm>
                <a:off x="3203848" y="1599309"/>
                <a:ext cx="434617" cy="163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6329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5175" y="1599633"/>
              <a:ext cx="385723" cy="141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5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kumimoji="1" lang="zh-TW" altLang="en-GB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編輯評核組別</a:t>
            </a:r>
            <a:r>
              <a:rPr kumimoji="1" lang="en-GB" altLang="zh-TW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zh-TW" altLang="en-GB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科目分卷級別</a:t>
            </a:r>
            <a:r>
              <a:rPr kumimoji="1" lang="en-GB" altLang="zh-TW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)—</a:t>
            </a:r>
            <a:r>
              <a:rPr kumimoji="1" lang="zh-TW" altLang="en-US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生物分卷</a:t>
            </a:r>
            <a:endParaRPr kumimoji="1" lang="en-US" altLang="zh-TW" sz="30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1201738" y="5260975"/>
            <a:ext cx="4537075" cy="61595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6325" name="AutoShape 4"/>
          <p:cNvSpPr>
            <a:spLocks/>
          </p:cNvSpPr>
          <p:nvPr/>
        </p:nvSpPr>
        <p:spPr bwMode="auto">
          <a:xfrm>
            <a:off x="4419600" y="3394075"/>
            <a:ext cx="4329113" cy="1114425"/>
          </a:xfrm>
          <a:prstGeom prst="borderCallout1">
            <a:avLst>
              <a:gd name="adj1" fmla="val 74454"/>
              <a:gd name="adj2" fmla="val -1347"/>
              <a:gd name="adj3" fmla="val 160954"/>
              <a:gd name="adj4" fmla="val -30898"/>
            </a:avLst>
          </a:prstGeom>
          <a:solidFill>
            <a:schemeClr val="bg1"/>
          </a:solidFill>
          <a:ln w="508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1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成功增新 </a:t>
            </a:r>
            <a:r>
              <a:rPr lang="en-US" altLang="zh-TW" sz="2100" b="1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22N </a:t>
            </a:r>
            <a:r>
              <a:rPr lang="zh-TW" altLang="en-US" sz="21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組合科學</a:t>
            </a:r>
            <a:r>
              <a:rPr lang="en-US" altLang="zh-TW" sz="21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100" b="1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生物</a:t>
            </a:r>
            <a:r>
              <a:rPr lang="zh-TW" altLang="en-US" sz="21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，化學</a:t>
            </a:r>
            <a:r>
              <a:rPr lang="en-US" altLang="zh-TW" sz="21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21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 </a:t>
            </a:r>
            <a:r>
              <a:rPr lang="en-US" altLang="zh-TW" sz="2100" b="1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24N </a:t>
            </a:r>
            <a:r>
              <a:rPr lang="zh-TW" altLang="en-US" sz="21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組合科學</a:t>
            </a:r>
            <a:r>
              <a:rPr lang="en-US" altLang="zh-TW" sz="21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1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物理，</a:t>
            </a:r>
            <a:r>
              <a:rPr lang="zh-TW" altLang="en-US" sz="2100" b="1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生物</a:t>
            </a:r>
            <a:r>
              <a:rPr lang="en-US" altLang="zh-TW" sz="21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21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100" b="1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生物分卷</a:t>
            </a:r>
            <a:r>
              <a:rPr lang="zh-TW" altLang="en-US" sz="21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於評核組別。</a:t>
            </a:r>
            <a:endParaRPr lang="zh-TW" altLang="en-US" sz="210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1116013" y="1341438"/>
            <a:ext cx="1079500" cy="21590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6327" name="矩形 8"/>
          <p:cNvSpPr>
            <a:spLocks noChangeArrowheads="1"/>
          </p:cNvSpPr>
          <p:nvPr/>
        </p:nvSpPr>
        <p:spPr bwMode="auto">
          <a:xfrm>
            <a:off x="6916738" y="5416550"/>
            <a:ext cx="1511300" cy="4603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生物分卷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群組 1"/>
          <p:cNvGrpSpPr>
            <a:grpSpLocks/>
          </p:cNvGrpSpPr>
          <p:nvPr/>
        </p:nvGrpSpPr>
        <p:grpSpPr bwMode="auto">
          <a:xfrm>
            <a:off x="1093788" y="1123950"/>
            <a:ext cx="6934200" cy="5618163"/>
            <a:chOff x="1093788" y="1123950"/>
            <a:chExt cx="6934200" cy="5618163"/>
          </a:xfrm>
        </p:grpSpPr>
        <p:grpSp>
          <p:nvGrpSpPr>
            <p:cNvPr id="57352" name="Group 1"/>
            <p:cNvGrpSpPr>
              <a:grpSpLocks/>
            </p:cNvGrpSpPr>
            <p:nvPr/>
          </p:nvGrpSpPr>
          <p:grpSpPr bwMode="auto">
            <a:xfrm>
              <a:off x="1093788" y="1123950"/>
              <a:ext cx="6934200" cy="5618163"/>
              <a:chOff x="1093788" y="1123950"/>
              <a:chExt cx="6934200" cy="5618163"/>
            </a:xfrm>
          </p:grpSpPr>
          <p:grpSp>
            <p:nvGrpSpPr>
              <p:cNvPr id="57354" name="群組 1"/>
              <p:cNvGrpSpPr>
                <a:grpSpLocks/>
              </p:cNvGrpSpPr>
              <p:nvPr/>
            </p:nvGrpSpPr>
            <p:grpSpPr bwMode="auto">
              <a:xfrm>
                <a:off x="1093788" y="1123950"/>
                <a:ext cx="6934200" cy="5618163"/>
                <a:chOff x="1093788" y="1123950"/>
                <a:chExt cx="6934200" cy="5618163"/>
              </a:xfrm>
            </p:grpSpPr>
            <p:grpSp>
              <p:nvGrpSpPr>
                <p:cNvPr id="57356" name="群組 1"/>
                <p:cNvGrpSpPr>
                  <a:grpSpLocks/>
                </p:cNvGrpSpPr>
                <p:nvPr/>
              </p:nvGrpSpPr>
              <p:grpSpPr bwMode="auto">
                <a:xfrm>
                  <a:off x="1093788" y="1123950"/>
                  <a:ext cx="6934200" cy="5618163"/>
                  <a:chOff x="1093788" y="1123950"/>
                  <a:chExt cx="6934200" cy="5618163"/>
                </a:xfrm>
              </p:grpSpPr>
              <p:grpSp>
                <p:nvGrpSpPr>
                  <p:cNvPr id="57358" name="群組 1"/>
                  <p:cNvGrpSpPr>
                    <a:grpSpLocks/>
                  </p:cNvGrpSpPr>
                  <p:nvPr/>
                </p:nvGrpSpPr>
                <p:grpSpPr bwMode="auto">
                  <a:xfrm>
                    <a:off x="1093788" y="1123950"/>
                    <a:ext cx="6934200" cy="5618163"/>
                    <a:chOff x="1093788" y="1123950"/>
                    <a:chExt cx="6934200" cy="5618163"/>
                  </a:xfrm>
                </p:grpSpPr>
                <p:pic>
                  <p:nvPicPr>
                    <p:cNvPr id="5736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093788" y="1123950"/>
                      <a:ext cx="6934200" cy="56181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57361" name="Picture 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265492" y="1203791"/>
                      <a:ext cx="404154" cy="1039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pic>
                <p:nvPicPr>
                  <p:cNvPr id="57359" name="Picture 10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244959" y="1819099"/>
                    <a:ext cx="322707" cy="1613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57357" name="Picture 12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6317" y="2931859"/>
                  <a:ext cx="530162" cy="1383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57355" name="Picture 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29"/>
              <a:stretch>
                <a:fillRect/>
              </a:stretch>
            </p:blipFill>
            <p:spPr bwMode="auto">
              <a:xfrm>
                <a:off x="3261564" y="1665639"/>
                <a:ext cx="434617" cy="163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7353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259" y="1672732"/>
              <a:ext cx="424295" cy="155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34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GB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編輯評核組別</a:t>
            </a:r>
            <a:r>
              <a:rPr kumimoji="1" lang="en-GB" altLang="zh-TW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zh-TW" altLang="en-GB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科目分卷級別</a:t>
            </a:r>
            <a:r>
              <a:rPr kumimoji="1" lang="en-GB" altLang="zh-TW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)—</a:t>
            </a:r>
            <a:r>
              <a:rPr kumimoji="1" lang="zh-TW" altLang="en-US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物理分卷</a:t>
            </a:r>
            <a:endParaRPr lang="zh-TW" altLang="en-US" sz="3000" smtClean="0">
              <a:ea typeface="新細明體" panose="02020500000000000000" pitchFamily="18" charset="-120"/>
            </a:endParaRPr>
          </a:p>
        </p:txBody>
      </p:sp>
      <p:sp>
        <p:nvSpPr>
          <p:cNvPr id="57348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A27234E1-D67B-47AA-905A-9E80140E5593}" type="slidenum"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zh-TW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1093788" y="5445125"/>
            <a:ext cx="4702175" cy="792163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2627313" y="4868863"/>
            <a:ext cx="1360487" cy="360362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7351" name="矩形 8"/>
          <p:cNvSpPr>
            <a:spLocks noChangeArrowheads="1"/>
          </p:cNvSpPr>
          <p:nvPr/>
        </p:nvSpPr>
        <p:spPr bwMode="auto">
          <a:xfrm>
            <a:off x="6948488" y="5770563"/>
            <a:ext cx="1512887" cy="4603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物理分卷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群組 1"/>
          <p:cNvGrpSpPr>
            <a:grpSpLocks/>
          </p:cNvGrpSpPr>
          <p:nvPr/>
        </p:nvGrpSpPr>
        <p:grpSpPr bwMode="auto">
          <a:xfrm>
            <a:off x="1081088" y="1125538"/>
            <a:ext cx="6951662" cy="5616575"/>
            <a:chOff x="1081088" y="1125538"/>
            <a:chExt cx="6951662" cy="5616575"/>
          </a:xfrm>
        </p:grpSpPr>
        <p:grpSp>
          <p:nvGrpSpPr>
            <p:cNvPr id="58376" name="Group 1"/>
            <p:cNvGrpSpPr>
              <a:grpSpLocks/>
            </p:cNvGrpSpPr>
            <p:nvPr/>
          </p:nvGrpSpPr>
          <p:grpSpPr bwMode="auto">
            <a:xfrm>
              <a:off x="1081088" y="1125538"/>
              <a:ext cx="6951662" cy="5616575"/>
              <a:chOff x="1081088" y="1125538"/>
              <a:chExt cx="6951662" cy="5616575"/>
            </a:xfrm>
          </p:grpSpPr>
          <p:grpSp>
            <p:nvGrpSpPr>
              <p:cNvPr id="58378" name="群組 2"/>
              <p:cNvGrpSpPr>
                <a:grpSpLocks/>
              </p:cNvGrpSpPr>
              <p:nvPr/>
            </p:nvGrpSpPr>
            <p:grpSpPr bwMode="auto">
              <a:xfrm>
                <a:off x="1081088" y="1125538"/>
                <a:ext cx="6951662" cy="5616575"/>
                <a:chOff x="1081088" y="1125538"/>
                <a:chExt cx="6951662" cy="5616575"/>
              </a:xfrm>
            </p:grpSpPr>
            <p:grpSp>
              <p:nvGrpSpPr>
                <p:cNvPr id="58380" name="群組 1"/>
                <p:cNvGrpSpPr>
                  <a:grpSpLocks/>
                </p:cNvGrpSpPr>
                <p:nvPr/>
              </p:nvGrpSpPr>
              <p:grpSpPr bwMode="auto">
                <a:xfrm>
                  <a:off x="1081088" y="1125538"/>
                  <a:ext cx="6951662" cy="5616575"/>
                  <a:chOff x="1081088" y="1125538"/>
                  <a:chExt cx="6951662" cy="5616575"/>
                </a:xfrm>
              </p:grpSpPr>
              <p:pic>
                <p:nvPicPr>
                  <p:cNvPr id="58382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81088" y="1125538"/>
                    <a:ext cx="6951662" cy="56165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8383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61829" y="1191592"/>
                    <a:ext cx="367413" cy="944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58381" name="Picture 10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44959" y="1795653"/>
                  <a:ext cx="322707" cy="1613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58379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29"/>
              <a:stretch>
                <a:fillRect/>
              </a:stretch>
            </p:blipFill>
            <p:spPr bwMode="auto">
              <a:xfrm>
                <a:off x="3251556" y="1652246"/>
                <a:ext cx="434617" cy="163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8377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290" y="1660597"/>
              <a:ext cx="385723" cy="141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37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GB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編輯評核組別</a:t>
            </a:r>
            <a:r>
              <a:rPr kumimoji="1" lang="en-GB" altLang="zh-TW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zh-TW" altLang="en-GB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科目分卷級別</a:t>
            </a:r>
            <a:r>
              <a:rPr kumimoji="1" lang="en-GB" altLang="zh-TW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)—</a:t>
            </a:r>
            <a:r>
              <a:rPr kumimoji="1" lang="zh-TW" altLang="en-US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化學分卷</a:t>
            </a:r>
            <a:endParaRPr lang="zh-TW" altLang="en-US" sz="3000" smtClean="0">
              <a:ea typeface="新細明體" panose="02020500000000000000" pitchFamily="18" charset="-120"/>
            </a:endParaRPr>
          </a:p>
        </p:txBody>
      </p:sp>
      <p:sp>
        <p:nvSpPr>
          <p:cNvPr id="58372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FF6CA851-86B5-4EB3-9368-F7D006B082CC}" type="slidenum"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zh-TW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8373" name="Rectangle 6"/>
          <p:cNvSpPr>
            <a:spLocks noChangeArrowheads="1"/>
          </p:cNvSpPr>
          <p:nvPr/>
        </p:nvSpPr>
        <p:spPr bwMode="auto">
          <a:xfrm>
            <a:off x="1093788" y="5445125"/>
            <a:ext cx="4702175" cy="792163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2627313" y="4868863"/>
            <a:ext cx="1360487" cy="360362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8375" name="矩形 8"/>
          <p:cNvSpPr>
            <a:spLocks noChangeArrowheads="1"/>
          </p:cNvSpPr>
          <p:nvPr/>
        </p:nvSpPr>
        <p:spPr bwMode="auto">
          <a:xfrm>
            <a:off x="6967538" y="5764213"/>
            <a:ext cx="1512887" cy="4603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化學分卷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群組 1"/>
          <p:cNvGrpSpPr>
            <a:grpSpLocks/>
          </p:cNvGrpSpPr>
          <p:nvPr/>
        </p:nvGrpSpPr>
        <p:grpSpPr bwMode="auto">
          <a:xfrm>
            <a:off x="1190625" y="1773238"/>
            <a:ext cx="6800850" cy="4781550"/>
            <a:chOff x="1190625" y="1773238"/>
            <a:chExt cx="6800850" cy="4781550"/>
          </a:xfrm>
        </p:grpSpPr>
        <p:grpSp>
          <p:nvGrpSpPr>
            <p:cNvPr id="59402" name="Group 1"/>
            <p:cNvGrpSpPr>
              <a:grpSpLocks/>
            </p:cNvGrpSpPr>
            <p:nvPr/>
          </p:nvGrpSpPr>
          <p:grpSpPr bwMode="auto">
            <a:xfrm>
              <a:off x="1190625" y="1773238"/>
              <a:ext cx="6800850" cy="4781550"/>
              <a:chOff x="1190625" y="1773238"/>
              <a:chExt cx="6800850" cy="4781550"/>
            </a:xfrm>
          </p:grpSpPr>
          <p:pic>
            <p:nvPicPr>
              <p:cNvPr id="59404" name="Picture 1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0625" y="1773238"/>
                <a:ext cx="6800850" cy="4781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05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29"/>
              <a:stretch>
                <a:fillRect/>
              </a:stretch>
            </p:blipFill>
            <p:spPr bwMode="auto">
              <a:xfrm>
                <a:off x="3336847" y="1915080"/>
                <a:ext cx="478079" cy="1796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9403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5142" y="1925443"/>
              <a:ext cx="424295" cy="155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428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12875"/>
            <a:ext cx="31051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常見問題：不能</a:t>
            </a:r>
            <a:r>
              <a:rPr kumimoji="1" lang="zh-TW" altLang="en-GB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刪除評核組別</a:t>
            </a:r>
            <a:endParaRPr lang="zh-TW" altLang="en-US" sz="3000" smtClean="0">
              <a:ea typeface="新細明體" panose="02020500000000000000" pitchFamily="18" charset="-120"/>
            </a:endParaRPr>
          </a:p>
        </p:txBody>
      </p:sp>
      <p:sp>
        <p:nvSpPr>
          <p:cNvPr id="59397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49F0FC23-4A78-4E73-A277-7EB44413B956}" type="slidenum"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zh-TW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54113" y="1377950"/>
            <a:ext cx="3209925" cy="449263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184275" y="5502275"/>
            <a:ext cx="6756400" cy="588963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AutoShape 4"/>
          <p:cNvSpPr>
            <a:spLocks/>
          </p:cNvSpPr>
          <p:nvPr/>
        </p:nvSpPr>
        <p:spPr bwMode="auto">
          <a:xfrm>
            <a:off x="4211638" y="4365625"/>
            <a:ext cx="4392612" cy="693738"/>
          </a:xfrm>
          <a:prstGeom prst="borderCallout1">
            <a:avLst>
              <a:gd name="adj1" fmla="val 97542"/>
              <a:gd name="adj2" fmla="val -1435"/>
              <a:gd name="adj3" fmla="val 158417"/>
              <a:gd name="adj4" fmla="val -13861"/>
            </a:avLst>
          </a:prstGeom>
          <a:solidFill>
            <a:schemeClr val="bg1"/>
          </a:solidFill>
          <a:ln w="508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chemeClr val="hlink"/>
                </a:solidFill>
                <a:ea typeface="標楷體" panose="03000509000000000000" pitchFamily="65" charset="-120"/>
              </a:rPr>
              <a:t>不能刪除 「</a:t>
            </a:r>
            <a:r>
              <a:rPr lang="en-US" altLang="zh-TW" sz="2000" b="1">
                <a:solidFill>
                  <a:schemeClr val="hlin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&amp;CS </a:t>
            </a:r>
            <a:r>
              <a:rPr lang="zh-TW" altLang="en-US" sz="2000" b="1">
                <a:solidFill>
                  <a:schemeClr val="hlink"/>
                </a:solidFill>
                <a:ea typeface="標楷體" panose="03000509000000000000" pitchFamily="65" charset="-120"/>
              </a:rPr>
              <a:t>組合科學」，因它有附屬的科目分卷級別評核組別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835150" y="6154738"/>
            <a:ext cx="714375" cy="24130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49500"/>
            <a:ext cx="621982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349500"/>
            <a:ext cx="25908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163888"/>
            <a:ext cx="5761038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41663"/>
            <a:ext cx="25908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8788" y="1608138"/>
            <a:ext cx="7993062" cy="7413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chemeClr val="folHlink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folHlink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chemeClr val="folHlink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zh-TW" altLang="en-GB" sz="2500" b="1" dirty="0" smtClean="0">
                <a:latin typeface="標楷體" pitchFamily="65" charset="-120"/>
                <a:ea typeface="標楷體" pitchFamily="65" charset="-120"/>
              </a:rPr>
              <a:t>科目</a:t>
            </a:r>
            <a:r>
              <a:rPr lang="zh-TW" altLang="en-GB" sz="2500" b="1" dirty="0">
                <a:latin typeface="標楷體" pitchFamily="65" charset="-120"/>
                <a:ea typeface="標楷體" pitchFamily="65" charset="-120"/>
              </a:rPr>
              <a:t>分卷級別評核組別</a:t>
            </a:r>
            <a:r>
              <a:rPr lang="zh-TW" altLang="en-US" sz="2500" b="1" dirty="0">
                <a:latin typeface="標楷體" pitchFamily="65" charset="-120"/>
                <a:ea typeface="標楷體" pitchFamily="65" charset="-120"/>
              </a:rPr>
              <a:t>附屬</a:t>
            </a:r>
            <a:r>
              <a:rPr lang="zh-TW" altLang="en-US" sz="2500" b="1" dirty="0" smtClean="0">
                <a:latin typeface="標楷體" pitchFamily="65" charset="-120"/>
                <a:ea typeface="標楷體" pitchFamily="65" charset="-120"/>
              </a:rPr>
              <a:t>於評核組別</a:t>
            </a:r>
            <a:r>
              <a:rPr lang="en-US" altLang="zh-TW" sz="2500" b="1" dirty="0" smtClean="0">
                <a:latin typeface="標楷體" pitchFamily="65" charset="-120"/>
                <a:ea typeface="標楷體" pitchFamily="65" charset="-120"/>
              </a:rPr>
              <a:t>:</a:t>
            </a:r>
            <a:endParaRPr lang="zh-HK" altLang="zh-TW" sz="2500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altLang="zh-TW" b="1" kern="0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0" indent="0">
              <a:buFont typeface="Wingdings" pitchFamily="2" charset="2"/>
              <a:buNone/>
              <a:defRPr/>
            </a:pPr>
            <a:endParaRPr kumimoji="0" lang="en-US" altLang="zh-TW" b="1" kern="0" dirty="0" smtClean="0">
              <a:solidFill>
                <a:srgbClr val="0000CC"/>
              </a:solidFill>
              <a:latin typeface="Calibri" pitchFamily="34" charset="0"/>
              <a:ea typeface="標楷體" pitchFamily="65" charset="-120"/>
              <a:cs typeface="Calibri" pitchFamily="34" charset="0"/>
            </a:endParaRPr>
          </a:p>
          <a:p>
            <a:pPr>
              <a:defRPr/>
            </a:pPr>
            <a:endParaRPr kumimoji="0" lang="zh-TW" altLang="en-US" b="1" kern="0" dirty="0" smtClean="0">
              <a:solidFill>
                <a:srgbClr val="0000CC"/>
              </a:solidFill>
              <a:latin typeface="Calibri" pitchFamily="34" charset="0"/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6042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GB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評核組別 </a:t>
            </a:r>
            <a:r>
              <a:rPr kumimoji="1" lang="en-GB" altLang="zh-TW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kumimoji="1" lang="zh-TW" altLang="en-US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「組合科學」及其「分卷」</a:t>
            </a:r>
          </a:p>
        </p:txBody>
      </p:sp>
      <p:sp>
        <p:nvSpPr>
          <p:cNvPr id="60424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78FA752A-1CA7-45BA-816F-EB2DFBB9F56F}" type="slidenum"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zh-TW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60425" name="Rectangle 6"/>
          <p:cNvSpPr>
            <a:spLocks noChangeArrowheads="1"/>
          </p:cNvSpPr>
          <p:nvPr/>
        </p:nvSpPr>
        <p:spPr bwMode="auto">
          <a:xfrm>
            <a:off x="468313" y="3140075"/>
            <a:ext cx="4895850" cy="892175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755650" y="3455988"/>
            <a:ext cx="3671888" cy="576262"/>
          </a:xfrm>
          <a:prstGeom prst="rect">
            <a:avLst/>
          </a:prstGeom>
          <a:solidFill>
            <a:srgbClr val="EFF50B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39750" y="3140075"/>
            <a:ext cx="3894138" cy="315913"/>
          </a:xfrm>
          <a:prstGeom prst="rect">
            <a:avLst/>
          </a:prstGeom>
          <a:solidFill>
            <a:srgbClr val="BA8CDC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AutoShape 4"/>
          <p:cNvSpPr>
            <a:spLocks/>
          </p:cNvSpPr>
          <p:nvPr/>
        </p:nvSpPr>
        <p:spPr bwMode="auto">
          <a:xfrm>
            <a:off x="3648075" y="4498975"/>
            <a:ext cx="5256213" cy="1000125"/>
          </a:xfrm>
          <a:prstGeom prst="borderCallout1">
            <a:avLst>
              <a:gd name="adj1" fmla="val -7324"/>
              <a:gd name="adj2" fmla="val 3236"/>
              <a:gd name="adj3" fmla="val -37176"/>
              <a:gd name="adj4" fmla="val -5843"/>
            </a:avLst>
          </a:prstGeom>
          <a:solidFill>
            <a:schemeClr val="bg1"/>
          </a:solidFill>
          <a:ln w="508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科目分卷級別評核組別 </a:t>
            </a:r>
            <a:r>
              <a:rPr lang="en-US" altLang="zh-TW" sz="2000" b="1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&amp;C1 </a:t>
            </a:r>
            <a:r>
              <a:rPr lang="zh-TW" altLang="en-US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組合科學</a:t>
            </a:r>
            <a:r>
              <a:rPr lang="en-US" altLang="zh-TW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生物</a:t>
            </a:r>
            <a:r>
              <a:rPr lang="en-US" altLang="zh-TW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en-US" altLang="zh-TW" sz="2000" b="1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&amp;C3</a:t>
            </a:r>
            <a:r>
              <a:rPr lang="zh-TW" altLang="en-US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組合科學</a:t>
            </a:r>
            <a:r>
              <a:rPr lang="en-US" altLang="zh-TW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化學</a:t>
            </a:r>
            <a:r>
              <a:rPr lang="en-US" altLang="zh-TW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皆</a:t>
            </a:r>
            <a:r>
              <a:rPr lang="zh-TW" altLang="en-US" sz="2000" b="1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附屬於</a:t>
            </a:r>
            <a:r>
              <a:rPr lang="zh-TW" altLang="en-US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科目級別評核組別 </a:t>
            </a:r>
            <a:r>
              <a:rPr lang="en-US" altLang="zh-TW" sz="2000" b="1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&amp;CS </a:t>
            </a:r>
            <a:r>
              <a:rPr lang="zh-TW" altLang="en-US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組合科學。</a:t>
            </a:r>
            <a:endParaRPr lang="zh-TW" altLang="en-US" sz="2000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984625" y="4824413"/>
            <a:ext cx="2290763" cy="319087"/>
          </a:xfrm>
          <a:prstGeom prst="rect">
            <a:avLst/>
          </a:prstGeom>
          <a:solidFill>
            <a:srgbClr val="EFF50B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372225" y="4498975"/>
            <a:ext cx="2303463" cy="325438"/>
          </a:xfrm>
          <a:prstGeom prst="rect">
            <a:avLst/>
          </a:prstGeom>
          <a:solidFill>
            <a:srgbClr val="EFF50B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4572000" y="5143500"/>
            <a:ext cx="1703388" cy="315913"/>
          </a:xfrm>
          <a:prstGeom prst="rect">
            <a:avLst/>
          </a:prstGeom>
          <a:solidFill>
            <a:srgbClr val="BA8CDC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2005" name="Text Box 21"/>
          <p:cNvSpPr txBox="1">
            <a:spLocks noChangeArrowheads="1"/>
          </p:cNvSpPr>
          <p:nvPr/>
        </p:nvSpPr>
        <p:spPr bwMode="auto">
          <a:xfrm>
            <a:off x="4500563" y="3084513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>
                <a:solidFill>
                  <a:schemeClr val="hlink"/>
                </a:solidFill>
                <a:latin typeface="Calibri" panose="020F0502020204030204" pitchFamily="34" charset="0"/>
              </a:rPr>
              <a:t>&amp;CS</a:t>
            </a:r>
          </a:p>
        </p:txBody>
      </p:sp>
      <p:sp>
        <p:nvSpPr>
          <p:cNvPr id="42006" name="Text Box 22"/>
          <p:cNvSpPr txBox="1">
            <a:spLocks noChangeArrowheads="1"/>
          </p:cNvSpPr>
          <p:nvPr/>
        </p:nvSpPr>
        <p:spPr bwMode="auto">
          <a:xfrm>
            <a:off x="4500563" y="3348038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>
                <a:solidFill>
                  <a:schemeClr val="hlink"/>
                </a:solidFill>
                <a:latin typeface="Calibri" panose="020F0502020204030204" pitchFamily="34" charset="0"/>
              </a:rPr>
              <a:t>&amp;C1</a:t>
            </a:r>
          </a:p>
        </p:txBody>
      </p:sp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4500563" y="3635375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>
                <a:solidFill>
                  <a:schemeClr val="hlink"/>
                </a:solidFill>
                <a:latin typeface="Calibri" panose="020F0502020204030204" pitchFamily="34" charset="0"/>
              </a:rPr>
              <a:t>&amp;C3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3" grpId="0" animBg="1"/>
      <p:bldP spid="15" grpId="0" animBg="1"/>
      <p:bldP spid="16" grpId="0" animBg="1"/>
      <p:bldP spid="42005" grpId="0"/>
      <p:bldP spid="42006" grpId="0"/>
      <p:bldP spid="4200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63638"/>
            <a:ext cx="7439025" cy="4600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1443" name="文字方塊 18"/>
          <p:cNvSpPr txBox="1">
            <a:spLocks noChangeArrowheads="1"/>
          </p:cNvSpPr>
          <p:nvPr/>
        </p:nvSpPr>
        <p:spPr bwMode="auto">
          <a:xfrm>
            <a:off x="131763" y="3429000"/>
            <a:ext cx="424815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使用科目代碼</a:t>
            </a:r>
            <a:r>
              <a:rPr lang="en-US" altLang="zh-TW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b="1">
                <a:solidFill>
                  <a:schemeClr val="hlin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21N</a:t>
            </a:r>
            <a:r>
              <a:rPr lang="zh-TW" altLang="en-US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組合科學</a:t>
            </a:r>
            <a:endParaRPr lang="zh-HK" altLang="en-US" b="1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1444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C172A300-29D4-4B45-A0DC-AC36CF285372}" type="slidenum"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zh-TW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1026"/>
          <p:cNvSpPr txBox="1">
            <a:spLocks noChangeArrowheads="1"/>
          </p:cNvSpPr>
          <p:nvPr/>
        </p:nvSpPr>
        <p:spPr>
          <a:xfrm>
            <a:off x="1476375" y="130175"/>
            <a:ext cx="7667625" cy="89217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marL="1701800" indent="-1701800">
              <a:tabLst>
                <a:tab pos="1797050" algn="l"/>
              </a:tabLst>
              <a:defRPr/>
            </a:pPr>
            <a:r>
              <a:rPr lang="zh-TW" altLang="en-US" sz="26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>常見問題：使用新高中科目代碼後，如何顯示組合科學總成績與名次</a:t>
            </a:r>
          </a:p>
        </p:txBody>
      </p:sp>
      <p:sp>
        <p:nvSpPr>
          <p:cNvPr id="61446" name="矩形 17"/>
          <p:cNvSpPr>
            <a:spLocks noChangeArrowheads="1"/>
          </p:cNvSpPr>
          <p:nvPr/>
        </p:nvSpPr>
        <p:spPr bwMode="auto">
          <a:xfrm>
            <a:off x="107950" y="4005263"/>
            <a:ext cx="7439025" cy="1758950"/>
          </a:xfrm>
          <a:prstGeom prst="rect">
            <a:avLst/>
          </a:prstGeom>
          <a:noFill/>
          <a:ln w="50800">
            <a:solidFill>
              <a:schemeClr val="hlink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tx1"/>
              </a:solidFill>
            </a:endParaRPr>
          </a:p>
        </p:txBody>
      </p:sp>
      <p:pic>
        <p:nvPicPr>
          <p:cNvPr id="19252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85888"/>
            <a:ext cx="7419975" cy="523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文字方塊 20"/>
          <p:cNvSpPr txBox="1">
            <a:spLocks noChangeArrowheads="1"/>
          </p:cNvSpPr>
          <p:nvPr/>
        </p:nvSpPr>
        <p:spPr bwMode="auto">
          <a:xfrm>
            <a:off x="5724525" y="3894138"/>
            <a:ext cx="2951163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使用新高中科目代碼</a:t>
            </a:r>
            <a:endParaRPr lang="zh-HK" altLang="en-US" b="1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600200" y="4652963"/>
            <a:ext cx="7419975" cy="1971675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3"/>
          <p:cNvSpPr>
            <a:spLocks noChangeArrowheads="1"/>
          </p:cNvSpPr>
          <p:nvPr/>
        </p:nvSpPr>
        <p:spPr bwMode="auto">
          <a:xfrm>
            <a:off x="6089650" y="2093913"/>
            <a:ext cx="3017838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課程發展處的聯遞系統訊息</a:t>
            </a:r>
            <a:endParaRPr lang="zh-HK" altLang="en-US" b="1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387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19F67508-8F33-4860-9422-746E41839359}" type="slidenum"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zh-TW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100138"/>
            <a:ext cx="5962650" cy="3400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84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3419475"/>
            <a:ext cx="9012237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矩形 4"/>
          <p:cNvSpPr>
            <a:spLocks noChangeArrowheads="1"/>
          </p:cNvSpPr>
          <p:nvPr/>
        </p:nvSpPr>
        <p:spPr bwMode="auto">
          <a:xfrm>
            <a:off x="176213" y="1855788"/>
            <a:ext cx="5691187" cy="504825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10" name="Rectangle 1026"/>
          <p:cNvSpPr txBox="1">
            <a:spLocks noChangeArrowheads="1"/>
          </p:cNvSpPr>
          <p:nvPr/>
        </p:nvSpPr>
        <p:spPr>
          <a:xfrm>
            <a:off x="1624013" y="315913"/>
            <a:ext cx="7162800" cy="58420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>新高中科目代碼的使用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210300" y="4437063"/>
            <a:ext cx="2649538" cy="363537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22250" y="4733925"/>
            <a:ext cx="4278313" cy="27940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6659563" y="6021388"/>
            <a:ext cx="2200275" cy="363537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07963" y="6297613"/>
            <a:ext cx="3571875" cy="363537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群組 4"/>
          <p:cNvGrpSpPr>
            <a:grpSpLocks/>
          </p:cNvGrpSpPr>
          <p:nvPr/>
        </p:nvGrpSpPr>
        <p:grpSpPr bwMode="auto">
          <a:xfrm>
            <a:off x="304800" y="4267200"/>
            <a:ext cx="8524875" cy="811213"/>
            <a:chOff x="276225" y="4149080"/>
            <a:chExt cx="8524875" cy="811858"/>
          </a:xfrm>
        </p:grpSpPr>
        <p:grpSp>
          <p:nvGrpSpPr>
            <p:cNvPr id="62485" name="群組 7"/>
            <p:cNvGrpSpPr>
              <a:grpSpLocks/>
            </p:cNvGrpSpPr>
            <p:nvPr/>
          </p:nvGrpSpPr>
          <p:grpSpPr bwMode="auto">
            <a:xfrm>
              <a:off x="276225" y="4221163"/>
              <a:ext cx="8524875" cy="739775"/>
              <a:chOff x="348764" y="4581128"/>
              <a:chExt cx="8118936" cy="704850"/>
            </a:xfrm>
          </p:grpSpPr>
          <p:pic>
            <p:nvPicPr>
              <p:cNvPr id="62487" name="Picture 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4581128"/>
                <a:ext cx="2095500" cy="704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88" name="Picture 1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764" y="4581128"/>
                <a:ext cx="6181725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2486" name="矩形 3"/>
            <p:cNvSpPr>
              <a:spLocks noChangeArrowheads="1"/>
            </p:cNvSpPr>
            <p:nvPr/>
          </p:nvSpPr>
          <p:spPr bwMode="auto">
            <a:xfrm>
              <a:off x="3502025" y="4149080"/>
              <a:ext cx="206375" cy="72083"/>
            </a:xfrm>
            <a:prstGeom prst="rect">
              <a:avLst/>
            </a:prstGeom>
            <a:noFill/>
            <a:ln w="508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folHlink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chemeClr val="folHlink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2467" name="群組 6"/>
          <p:cNvGrpSpPr>
            <a:grpSpLocks/>
          </p:cNvGrpSpPr>
          <p:nvPr/>
        </p:nvGrpSpPr>
        <p:grpSpPr bwMode="auto">
          <a:xfrm>
            <a:off x="290513" y="1685925"/>
            <a:ext cx="8480425" cy="1528763"/>
            <a:chOff x="305876" y="1988840"/>
            <a:chExt cx="8154556" cy="1471041"/>
          </a:xfrm>
        </p:grpSpPr>
        <p:pic>
          <p:nvPicPr>
            <p:cNvPr id="62481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4457" y="2602631"/>
              <a:ext cx="2085975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82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164" y="1988840"/>
              <a:ext cx="6143625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83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2003127"/>
              <a:ext cx="2085975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84" name="Picture 1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876" y="2602631"/>
              <a:ext cx="61722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2468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5082EC36-7A90-4CFD-AF32-8127B4E49923}" type="slidenum"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zh-TW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62469" name="Rectangle 6"/>
          <p:cNvSpPr>
            <a:spLocks noChangeArrowheads="1"/>
          </p:cNvSpPr>
          <p:nvPr/>
        </p:nvSpPr>
        <p:spPr bwMode="auto">
          <a:xfrm>
            <a:off x="354013" y="2276475"/>
            <a:ext cx="8464550" cy="1095375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2470" name="AutoShape 4"/>
          <p:cNvSpPr>
            <a:spLocks/>
          </p:cNvSpPr>
          <p:nvPr/>
        </p:nvSpPr>
        <p:spPr bwMode="auto">
          <a:xfrm>
            <a:off x="4222750" y="1073150"/>
            <a:ext cx="4187825" cy="1022350"/>
          </a:xfrm>
          <a:prstGeom prst="borderCallout1">
            <a:avLst>
              <a:gd name="adj1" fmla="val 85852"/>
              <a:gd name="adj2" fmla="val -944"/>
              <a:gd name="adj3" fmla="val 114120"/>
              <a:gd name="adj4" fmla="val -10870"/>
            </a:avLst>
          </a:prstGeom>
          <a:solidFill>
            <a:schemeClr val="bg1"/>
          </a:solidFill>
          <a:ln w="508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為修讀 </a:t>
            </a:r>
            <a:r>
              <a:rPr lang="en-US" altLang="zh-TW" sz="2000" b="1">
                <a:solidFill>
                  <a:schemeClr val="hlin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23N </a:t>
            </a:r>
            <a:r>
              <a:rPr lang="zh-TW" altLang="en-US" sz="20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組合科學</a:t>
            </a:r>
            <a:r>
              <a:rPr lang="en-US" altLang="zh-TW" sz="20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化學，物理</a:t>
            </a:r>
            <a:r>
              <a:rPr lang="en-US" altLang="zh-TW" sz="20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的學生排名次：</a:t>
            </a:r>
            <a:endParaRPr lang="en-US" altLang="zh-TW" sz="2000" b="1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基數 </a:t>
            </a:r>
            <a:r>
              <a:rPr lang="en-US" altLang="zh-TW" sz="2000" b="1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 </a:t>
            </a:r>
            <a:r>
              <a:rPr lang="zh-TW" altLang="en-US" sz="2000" b="1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修讀</a:t>
            </a:r>
            <a:r>
              <a:rPr lang="en-US" altLang="zh-TW" sz="2000" b="1">
                <a:solidFill>
                  <a:srgbClr val="FF33CC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23N </a:t>
            </a:r>
            <a:r>
              <a:rPr lang="zh-TW" altLang="en-US" sz="2000" b="1">
                <a:solidFill>
                  <a:srgbClr val="FF33CC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的學生</a:t>
            </a:r>
            <a:endParaRPr lang="zh-TW" altLang="en-US" sz="2000" b="1">
              <a:solidFill>
                <a:srgbClr val="FF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 b="1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392113" y="4602163"/>
            <a:ext cx="8437562" cy="500062"/>
          </a:xfrm>
          <a:prstGeom prst="rect">
            <a:avLst/>
          </a:prstGeom>
          <a:noFill/>
          <a:ln w="508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36" name="AutoShape 4"/>
          <p:cNvSpPr>
            <a:spLocks/>
          </p:cNvSpPr>
          <p:nvPr/>
        </p:nvSpPr>
        <p:spPr bwMode="auto">
          <a:xfrm>
            <a:off x="2843213" y="5322888"/>
            <a:ext cx="5822950" cy="1368425"/>
          </a:xfrm>
          <a:prstGeom prst="borderCallout1">
            <a:avLst>
              <a:gd name="adj1" fmla="val -2116"/>
              <a:gd name="adj2" fmla="val 37639"/>
              <a:gd name="adj3" fmla="val -15699"/>
              <a:gd name="adj4" fmla="val 29306"/>
            </a:avLst>
          </a:prstGeom>
          <a:solidFill>
            <a:schemeClr val="bg1"/>
          </a:solidFill>
          <a:ln w="508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建立科目分卷級別評核組別「</a:t>
            </a:r>
            <a:r>
              <a:rPr lang="en-US" altLang="zh-TW" sz="2000" b="1">
                <a:solidFill>
                  <a:srgbClr val="0070C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&amp;C2 </a:t>
            </a:r>
            <a:r>
              <a:rPr lang="zh-TW" altLang="en-US" sz="2000" b="1">
                <a:solidFill>
                  <a:srgbClr val="0070C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組合科學</a:t>
            </a:r>
            <a:r>
              <a:rPr lang="en-US" altLang="zh-TW" sz="2000" b="1">
                <a:solidFill>
                  <a:srgbClr val="0070C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(</a:t>
            </a:r>
            <a:r>
              <a:rPr lang="zh-TW" altLang="en-US" sz="2000" b="1">
                <a:solidFill>
                  <a:srgbClr val="0070C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化學</a:t>
            </a:r>
            <a:r>
              <a:rPr lang="en-US" altLang="zh-TW" sz="2000" b="1">
                <a:solidFill>
                  <a:srgbClr val="0070C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)</a:t>
            </a:r>
            <a:r>
              <a:rPr lang="zh-TW" altLang="en-US" sz="2000" b="1">
                <a:solidFill>
                  <a:srgbClr val="0070C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」和</a:t>
            </a:r>
            <a:r>
              <a:rPr lang="zh-TW" altLang="en-US" sz="2000" b="1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TW" sz="2000" b="1">
                <a:solidFill>
                  <a:srgbClr val="0070C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&amp;C3 </a:t>
            </a:r>
            <a:r>
              <a:rPr lang="zh-TW" altLang="en-US" sz="2000" b="1">
                <a:solidFill>
                  <a:srgbClr val="0070C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組合科學</a:t>
            </a:r>
            <a:r>
              <a:rPr lang="en-US" altLang="zh-TW" sz="2000" b="1">
                <a:solidFill>
                  <a:srgbClr val="0070C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(</a:t>
            </a:r>
            <a:r>
              <a:rPr lang="zh-TW" altLang="en-US" sz="2000" b="1">
                <a:solidFill>
                  <a:srgbClr val="0070C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物理</a:t>
            </a:r>
            <a:r>
              <a:rPr lang="en-US" altLang="zh-TW" sz="2000" b="1">
                <a:solidFill>
                  <a:srgbClr val="0070C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)</a:t>
            </a:r>
            <a:r>
              <a:rPr lang="zh-TW" altLang="en-US" sz="2000" b="1">
                <a:solidFill>
                  <a:srgbClr val="0070C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 」，</a:t>
            </a:r>
            <a:r>
              <a:rPr lang="zh-TW" altLang="en-US" sz="2000" b="1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為有修讀相同分卷</a:t>
            </a:r>
            <a:r>
              <a:rPr lang="en-US" altLang="zh-TW" sz="2000" b="1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2000" b="1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化學</a:t>
            </a:r>
            <a:r>
              <a:rPr lang="en-US" altLang="zh-TW" sz="2000" b="1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000" b="1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物理的學生排名次</a:t>
            </a:r>
            <a:r>
              <a:rPr lang="zh-TW" altLang="en-US" sz="2000" b="1">
                <a:solidFill>
                  <a:srgbClr val="0070C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000" b="1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000" b="1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基數 </a:t>
            </a:r>
            <a:r>
              <a:rPr lang="en-US" altLang="zh-TW" sz="2000" b="1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 </a:t>
            </a:r>
            <a:r>
              <a:rPr lang="zh-TW" altLang="en-US" sz="2000" b="1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修讀相同分卷</a:t>
            </a:r>
            <a:r>
              <a:rPr lang="en-US" altLang="zh-TW" sz="2000" b="1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b="1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化學</a:t>
            </a:r>
            <a:r>
              <a:rPr lang="en-US" altLang="zh-TW" sz="2000" b="1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000" b="1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物理</a:t>
            </a:r>
            <a:r>
              <a:rPr lang="en-US" altLang="zh-TW" sz="2000" b="1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b="1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的學生</a:t>
            </a:r>
            <a:endParaRPr lang="en-US" altLang="zh-TW" sz="2000" b="1">
              <a:solidFill>
                <a:srgbClr val="FF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 b="1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2473" name="Text Box 21"/>
          <p:cNvSpPr txBox="1">
            <a:spLocks noChangeArrowheads="1"/>
          </p:cNvSpPr>
          <p:nvPr/>
        </p:nvSpPr>
        <p:spPr bwMode="auto">
          <a:xfrm>
            <a:off x="3679825" y="2247900"/>
            <a:ext cx="863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chemeClr val="hlink"/>
                </a:solidFill>
                <a:latin typeface="Calibri" panose="020F0502020204030204" pitchFamily="34" charset="0"/>
              </a:rPr>
              <a:t>23N</a:t>
            </a:r>
          </a:p>
        </p:txBody>
      </p:sp>
      <p:sp>
        <p:nvSpPr>
          <p:cNvPr id="62474" name="Text Box 21"/>
          <p:cNvSpPr txBox="1">
            <a:spLocks noChangeArrowheads="1"/>
          </p:cNvSpPr>
          <p:nvPr/>
        </p:nvSpPr>
        <p:spPr bwMode="auto">
          <a:xfrm>
            <a:off x="3319463" y="2706688"/>
            <a:ext cx="1143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chemeClr val="hlink"/>
                </a:solidFill>
                <a:latin typeface="Calibri" panose="020F0502020204030204" pitchFamily="34" charset="0"/>
              </a:rPr>
              <a:t>23N-01</a:t>
            </a:r>
          </a:p>
        </p:txBody>
      </p:sp>
      <p:sp>
        <p:nvSpPr>
          <p:cNvPr id="62475" name="Text Box 21"/>
          <p:cNvSpPr txBox="1">
            <a:spLocks noChangeArrowheads="1"/>
          </p:cNvSpPr>
          <p:nvPr/>
        </p:nvSpPr>
        <p:spPr bwMode="auto">
          <a:xfrm>
            <a:off x="3319463" y="2984500"/>
            <a:ext cx="1143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chemeClr val="hlink"/>
                </a:solidFill>
                <a:latin typeface="Calibri" panose="020F0502020204030204" pitchFamily="34" charset="0"/>
              </a:rPr>
              <a:t>23N-02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3808413" y="4779963"/>
            <a:ext cx="8636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70C0"/>
                </a:solidFill>
                <a:latin typeface="Calibri" panose="020F0502020204030204" pitchFamily="34" charset="0"/>
              </a:rPr>
              <a:t>&amp;C2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3808413" y="4554538"/>
            <a:ext cx="8636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70C0"/>
                </a:solidFill>
                <a:latin typeface="Calibri" panose="020F0502020204030204" pitchFamily="34" charset="0"/>
              </a:rPr>
              <a:t>&amp;C3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3808413" y="4279900"/>
            <a:ext cx="8636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folHlink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chemeClr val="folHlink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folHlink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chemeClr val="folHlink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zh-TW" sz="18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Calibri" pitchFamily="34" charset="0"/>
              </a:rPr>
              <a:t>&amp;CS</a:t>
            </a:r>
          </a:p>
        </p:txBody>
      </p:sp>
      <p:sp>
        <p:nvSpPr>
          <p:cNvPr id="26" name="Rectangle 1026"/>
          <p:cNvSpPr txBox="1">
            <a:spLocks noChangeArrowheads="1"/>
          </p:cNvSpPr>
          <p:nvPr/>
        </p:nvSpPr>
        <p:spPr>
          <a:xfrm>
            <a:off x="1476375" y="130175"/>
            <a:ext cx="7667625" cy="89217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marL="1701800" indent="-1701800">
              <a:defRPr/>
            </a:pPr>
            <a:r>
              <a:rPr lang="zh-TW" altLang="en-US" sz="26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>常見問題：使用新高中科目代碼後，如何顯示組合科學總成績與名次</a:t>
            </a:r>
          </a:p>
        </p:txBody>
      </p:sp>
      <p:sp>
        <p:nvSpPr>
          <p:cNvPr id="3" name="矩形 2"/>
          <p:cNvSpPr/>
          <p:nvPr/>
        </p:nvSpPr>
        <p:spPr>
          <a:xfrm>
            <a:off x="317500" y="3716338"/>
            <a:ext cx="6696075" cy="46196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1881188" indent="-1881188">
              <a:defRPr/>
            </a:pPr>
            <a:r>
              <a:rPr lang="zh-TW" altLang="en-US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建立 </a:t>
            </a:r>
            <a:r>
              <a:rPr lang="en-US" altLang="zh-TW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標楷體" pitchFamily="65" charset="-120"/>
              </a:rPr>
              <a:t>&amp;CS</a:t>
            </a:r>
            <a:r>
              <a:rPr lang="zh-TW" altLang="en-US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標楷體" pitchFamily="65" charset="-120"/>
              </a:rPr>
              <a:t> 組合科學 </a:t>
            </a:r>
            <a:r>
              <a:rPr lang="zh-TW" altLang="en-US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計算組合科學總成績與名次</a:t>
            </a:r>
            <a:r>
              <a:rPr lang="en-US" altLang="zh-TW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:</a:t>
            </a:r>
            <a:endParaRPr lang="zh-TW" altLang="en-US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6" grpId="0" animBg="1"/>
      <p:bldP spid="20" grpId="0"/>
      <p:bldP spid="21" grpId="0"/>
      <p:bldP spid="24" grpId="0"/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群組 1"/>
          <p:cNvGrpSpPr>
            <a:grpSpLocks/>
          </p:cNvGrpSpPr>
          <p:nvPr/>
        </p:nvGrpSpPr>
        <p:grpSpPr bwMode="auto">
          <a:xfrm>
            <a:off x="107950" y="1373188"/>
            <a:ext cx="8880475" cy="4216400"/>
            <a:chOff x="107950" y="1373188"/>
            <a:chExt cx="8880475" cy="4216400"/>
          </a:xfrm>
        </p:grpSpPr>
        <p:grpSp>
          <p:nvGrpSpPr>
            <p:cNvPr id="63496" name="Group 1"/>
            <p:cNvGrpSpPr>
              <a:grpSpLocks/>
            </p:cNvGrpSpPr>
            <p:nvPr/>
          </p:nvGrpSpPr>
          <p:grpSpPr bwMode="auto">
            <a:xfrm>
              <a:off x="107950" y="1373188"/>
              <a:ext cx="8880475" cy="4216400"/>
              <a:chOff x="107950" y="1373188"/>
              <a:chExt cx="8880475" cy="4216400"/>
            </a:xfrm>
          </p:grpSpPr>
          <p:pic>
            <p:nvPicPr>
              <p:cNvPr id="6349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950" y="1373188"/>
                <a:ext cx="8880475" cy="421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499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29"/>
              <a:stretch>
                <a:fillRect/>
              </a:stretch>
            </p:blipFill>
            <p:spPr bwMode="auto">
              <a:xfrm>
                <a:off x="4091848" y="1930790"/>
                <a:ext cx="478079" cy="1796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3497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275" y="1938098"/>
              <a:ext cx="466725" cy="17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491" name="標題 1"/>
          <p:cNvSpPr>
            <a:spLocks noGrp="1"/>
          </p:cNvSpPr>
          <p:nvPr>
            <p:ph type="title"/>
          </p:nvPr>
        </p:nvSpPr>
        <p:spPr>
          <a:xfrm>
            <a:off x="1547813" y="254000"/>
            <a:ext cx="7596187" cy="762000"/>
          </a:xfrm>
        </p:spPr>
        <p:txBody>
          <a:bodyPr/>
          <a:lstStyle/>
          <a:p>
            <a:pPr marL="1617663" indent="-1617663"/>
            <a:r>
              <a:rPr lang="zh-TW" altLang="en-US" sz="25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常見問題：學校開設</a:t>
            </a:r>
            <a:r>
              <a:rPr lang="zh-TW" altLang="en-US" sz="2500" b="1" smtClean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兩款</a:t>
            </a:r>
            <a:r>
              <a:rPr lang="zh-TW" altLang="en-US" sz="25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組合科學</a:t>
            </a:r>
            <a:r>
              <a:rPr lang="en-US" altLang="zh-TW" sz="2500" b="1" smtClean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(22N</a:t>
            </a:r>
            <a:r>
              <a:rPr lang="zh-TW" altLang="en-US" sz="2500" b="1" smtClean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、</a:t>
            </a:r>
            <a:r>
              <a:rPr lang="en-US" altLang="zh-TW" sz="2500" b="1" smtClean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23N)</a:t>
            </a:r>
            <a:r>
              <a:rPr lang="zh-TW" altLang="en-US" sz="25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，需要合併計算其相同科目分卷的總名次 </a:t>
            </a:r>
          </a:p>
        </p:txBody>
      </p:sp>
      <p:sp>
        <p:nvSpPr>
          <p:cNvPr id="63492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131767C4-415B-4C06-859D-4D9237148085}" type="slidenum"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zh-TW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" name="AutoShape 4"/>
          <p:cNvSpPr>
            <a:spLocks/>
          </p:cNvSpPr>
          <p:nvPr/>
        </p:nvSpPr>
        <p:spPr bwMode="auto">
          <a:xfrm>
            <a:off x="2339975" y="3019425"/>
            <a:ext cx="719138" cy="1244600"/>
          </a:xfrm>
          <a:prstGeom prst="borderCallout1">
            <a:avLst>
              <a:gd name="adj1" fmla="val 78491"/>
              <a:gd name="adj2" fmla="val 106370"/>
              <a:gd name="adj3" fmla="val 161208"/>
              <a:gd name="adj4" fmla="val 404699"/>
            </a:avLst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 b="1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292725" y="4902200"/>
            <a:ext cx="1582738" cy="43180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附屬於</a:t>
            </a:r>
            <a:r>
              <a:rPr lang="en-US" altLang="zh-TW" sz="2200" b="1">
                <a:solidFill>
                  <a:srgbClr val="FF33C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&amp;CS</a:t>
            </a:r>
            <a:endParaRPr lang="zh-TW" altLang="en-US" sz="2200" b="1">
              <a:solidFill>
                <a:srgbClr val="FF33CC"/>
              </a:solidFill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4" name="橢圓 3"/>
          <p:cNvSpPr>
            <a:spLocks noChangeArrowheads="1"/>
          </p:cNvSpPr>
          <p:nvPr/>
        </p:nvSpPr>
        <p:spPr bwMode="auto">
          <a:xfrm>
            <a:off x="2411413" y="4341813"/>
            <a:ext cx="576262" cy="325437"/>
          </a:xfrm>
          <a:prstGeom prst="ellipse">
            <a:avLst/>
          </a:prstGeom>
          <a:noFill/>
          <a:ln w="50800">
            <a:solidFill>
              <a:srgbClr val="FF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621982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412875"/>
            <a:ext cx="25908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05038"/>
            <a:ext cx="5761037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2205038"/>
            <a:ext cx="26225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92650"/>
            <a:ext cx="5761037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670425"/>
            <a:ext cx="25908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617663" indent="-1617663"/>
            <a:r>
              <a:rPr lang="zh-TW" altLang="en-US" sz="25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常見問題：</a:t>
            </a:r>
            <a:r>
              <a:rPr lang="zh-TW" altLang="en-US" sz="2500" b="1" smtClean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不顯示</a:t>
            </a:r>
            <a:r>
              <a:rPr lang="zh-TW" altLang="en-US" sz="25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有附屬科目分卷級別評核組別的科目級別評核組別</a:t>
            </a:r>
            <a:r>
              <a:rPr lang="en-US" altLang="zh-TW" sz="25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5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組合科學</a:t>
            </a:r>
            <a:r>
              <a:rPr lang="en-US" altLang="zh-TW" sz="25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kumimoji="1" lang="zh-TW" altLang="en-US" sz="25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4521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3EDCBCC3-B4E8-42F3-A34A-AF49C6242826}" type="slidenum"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zh-TW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64522" name="Text Box 22"/>
          <p:cNvSpPr txBox="1">
            <a:spLocks noChangeArrowheads="1"/>
          </p:cNvSpPr>
          <p:nvPr/>
        </p:nvSpPr>
        <p:spPr bwMode="auto">
          <a:xfrm>
            <a:off x="4548188" y="4930775"/>
            <a:ext cx="1366837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1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評核組別</a:t>
            </a:r>
            <a:endParaRPr lang="en-US" altLang="zh-TW" sz="2100" b="1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文字方塊 20"/>
          <p:cNvSpPr txBox="1">
            <a:spLocks noChangeArrowheads="1"/>
          </p:cNvSpPr>
          <p:nvPr/>
        </p:nvSpPr>
        <p:spPr bwMode="auto">
          <a:xfrm>
            <a:off x="468313" y="5748338"/>
            <a:ext cx="8204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用戶需修改報告範本，隱藏科目級別評核組別的成績與名次。</a:t>
            </a:r>
          </a:p>
        </p:txBody>
      </p:sp>
      <p:sp>
        <p:nvSpPr>
          <p:cNvPr id="107527" name="矩形 1"/>
          <p:cNvSpPr>
            <a:spLocks noChangeArrowheads="1"/>
          </p:cNvSpPr>
          <p:nvPr/>
        </p:nvSpPr>
        <p:spPr bwMode="auto">
          <a:xfrm>
            <a:off x="6419850" y="4670425"/>
            <a:ext cx="2160588" cy="1905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7535" name="橢圓 3"/>
          <p:cNvSpPr>
            <a:spLocks noChangeArrowheads="1"/>
          </p:cNvSpPr>
          <p:nvPr/>
        </p:nvSpPr>
        <p:spPr bwMode="auto">
          <a:xfrm>
            <a:off x="6030913" y="4570413"/>
            <a:ext cx="2770187" cy="384175"/>
          </a:xfrm>
          <a:prstGeom prst="ellipse">
            <a:avLst/>
          </a:prstGeom>
          <a:noFill/>
          <a:ln w="50800">
            <a:solidFill>
              <a:srgbClr val="FF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4526" name="右大括弧 3"/>
          <p:cNvSpPr>
            <a:spLocks/>
          </p:cNvSpPr>
          <p:nvPr/>
        </p:nvSpPr>
        <p:spPr bwMode="auto">
          <a:xfrm>
            <a:off x="4281488" y="4757738"/>
            <a:ext cx="288925" cy="776287"/>
          </a:xfrm>
          <a:prstGeom prst="rightBrace">
            <a:avLst>
              <a:gd name="adj1" fmla="val 8359"/>
              <a:gd name="adj2" fmla="val 50000"/>
            </a:avLst>
          </a:prstGeom>
          <a:solidFill>
            <a:schemeClr val="bg1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直線圖說文字 1 7"/>
          <p:cNvSpPr>
            <a:spLocks/>
          </p:cNvSpPr>
          <p:nvPr/>
        </p:nvSpPr>
        <p:spPr bwMode="auto">
          <a:xfrm>
            <a:off x="3995738" y="3898900"/>
            <a:ext cx="2436812" cy="431800"/>
          </a:xfrm>
          <a:prstGeom prst="borderCallout1">
            <a:avLst>
              <a:gd name="adj1" fmla="val 100153"/>
              <a:gd name="adj2" fmla="val 68593"/>
              <a:gd name="adj3" fmla="val 174907"/>
              <a:gd name="adj4" fmla="val 91727"/>
            </a:avLst>
          </a:prstGeom>
          <a:solidFill>
            <a:schemeClr val="bg1"/>
          </a:solidFill>
          <a:ln w="508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200" b="1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不顯示成績與名次</a:t>
            </a:r>
          </a:p>
        </p:txBody>
      </p:sp>
      <p:sp>
        <p:nvSpPr>
          <p:cNvPr id="64528" name="文字方塊 2"/>
          <p:cNvSpPr txBox="1">
            <a:spLocks noChangeArrowheads="1"/>
          </p:cNvSpPr>
          <p:nvPr/>
        </p:nvSpPr>
        <p:spPr bwMode="auto">
          <a:xfrm>
            <a:off x="827088" y="3906838"/>
            <a:ext cx="252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>
                <a:solidFill>
                  <a:schemeClr val="tx1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>
                <a:solidFill>
                  <a:schemeClr val="tx1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7527" grpId="0" animBg="1"/>
      <p:bldP spid="107535" grpId="0" animBg="1"/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617663" indent="-1617663"/>
            <a:r>
              <a:rPr lang="zh-TW" altLang="en-US" sz="25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常見問題：不顯示有附屬分卷級別評核組別的科目級別評核組別</a:t>
            </a:r>
            <a:r>
              <a:rPr lang="en-US" altLang="zh-TW" sz="25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5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組合科學</a:t>
            </a:r>
            <a:r>
              <a:rPr lang="en-US" altLang="zh-TW" sz="25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kumimoji="1" lang="zh-TW" altLang="en-US" sz="25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553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CD0F19B0-2DBF-48E9-BA45-25DE8D5A0398}" type="slidenum"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US" altLang="zh-TW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65540" name="矩形 1"/>
          <p:cNvSpPr>
            <a:spLocks noChangeArrowheads="1"/>
          </p:cNvSpPr>
          <p:nvPr/>
        </p:nvSpPr>
        <p:spPr bwMode="auto">
          <a:xfrm>
            <a:off x="6419850" y="4670425"/>
            <a:ext cx="2160588" cy="1905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655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2276475"/>
            <a:ext cx="7094538" cy="416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5542" name="矩形 1"/>
          <p:cNvSpPr>
            <a:spLocks noChangeArrowheads="1"/>
          </p:cNvSpPr>
          <p:nvPr/>
        </p:nvSpPr>
        <p:spPr bwMode="auto">
          <a:xfrm>
            <a:off x="611188" y="1362075"/>
            <a:ext cx="75993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kumimoji="0" lang="zh-TW" altLang="en-US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請參考以下指引：</a:t>
            </a:r>
            <a:endParaRPr kumimoji="0" lang="en-US" altLang="zh-TW" b="1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kumimoji="0" lang="en-US" altLang="zh-TW" b="1" u="sng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kumimoji="0" lang="zh-TW" altLang="en-US" b="1" u="sng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不顯示科目級別評核組別的積分及名次</a:t>
            </a:r>
            <a:r>
              <a:rPr kumimoji="0" lang="en-US" altLang="zh-TW" b="1" u="sng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科目分卷級別評核組別附屬於科目</a:t>
            </a:r>
            <a:endParaRPr lang="zh-TW" altLang="en-US" sz="30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6563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F8EA5F6E-D38A-4518-A5C5-63E3E1178BBE}" type="slidenum"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altLang="zh-TW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66564" name="Rectangle 3"/>
          <p:cNvSpPr txBox="1">
            <a:spLocks noChangeArrowheads="1"/>
          </p:cNvSpPr>
          <p:nvPr/>
        </p:nvSpPr>
        <p:spPr bwMode="auto">
          <a:xfrm>
            <a:off x="928688" y="1473200"/>
            <a:ext cx="75311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kumimoji="0" lang="zh-TW" altLang="en-US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例：</a:t>
            </a:r>
          </a:p>
          <a:p>
            <a:r>
              <a:rPr kumimoji="0" lang="zh-TW" altLang="en-US" sz="22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建立一個科目分卷級別評核組別，名為「閱讀與寫作」，附屬於</a:t>
            </a:r>
            <a:r>
              <a:rPr kumimoji="0" lang="zh-TW" altLang="en-US" sz="2200" b="1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中國語文科</a:t>
            </a:r>
            <a:r>
              <a:rPr kumimoji="0" lang="zh-TW" altLang="en-US" sz="22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0" lang="en-US" altLang="zh-TW" sz="2200" b="1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0" lang="zh-TW" altLang="en-US" sz="22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「閱讀與寫作」包括中文科</a:t>
            </a:r>
            <a:r>
              <a:rPr kumimoji="0" lang="zh-TW" altLang="en-US" sz="2200" b="1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閱讀、作文</a:t>
            </a:r>
            <a:r>
              <a:rPr kumimoji="0" lang="zh-TW" altLang="en-US" sz="22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兩</a:t>
            </a:r>
            <a:r>
              <a:rPr kumimoji="0" lang="zh-TW" altLang="en-US" sz="2200" b="1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分卷</a:t>
            </a:r>
            <a:endParaRPr kumimoji="0" lang="en-US" altLang="zh-TW" sz="2200" b="1">
              <a:solidFill>
                <a:srgbClr val="FF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0" lang="zh-TW" altLang="en-US" sz="22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選擇「</a:t>
            </a:r>
            <a:r>
              <a:rPr kumimoji="0" lang="zh-TW" altLang="zh-TW" sz="22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將修讀以上</a:t>
            </a:r>
            <a:r>
              <a:rPr kumimoji="0" lang="zh-TW" altLang="zh-TW" sz="22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所有</a:t>
            </a:r>
            <a:r>
              <a:rPr kumimoji="0" lang="zh-TW" altLang="zh-TW" sz="22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科目／科目分卷的學生納入該評核組別</a:t>
            </a:r>
            <a:r>
              <a:rPr kumimoji="0" lang="zh-TW" altLang="en-US" sz="22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kumimoji="0" lang="en-US" altLang="zh-TW" sz="2200" b="1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群組 1"/>
          <p:cNvGrpSpPr>
            <a:grpSpLocks/>
          </p:cNvGrpSpPr>
          <p:nvPr/>
        </p:nvGrpSpPr>
        <p:grpSpPr bwMode="auto">
          <a:xfrm>
            <a:off x="1331913" y="1096963"/>
            <a:ext cx="6651625" cy="5616575"/>
            <a:chOff x="1331913" y="1096963"/>
            <a:chExt cx="6651625" cy="5616575"/>
          </a:xfrm>
        </p:grpSpPr>
        <p:grpSp>
          <p:nvGrpSpPr>
            <p:cNvPr id="67594" name="Group 1"/>
            <p:cNvGrpSpPr>
              <a:grpSpLocks/>
            </p:cNvGrpSpPr>
            <p:nvPr/>
          </p:nvGrpSpPr>
          <p:grpSpPr bwMode="auto">
            <a:xfrm>
              <a:off x="1331913" y="1096963"/>
              <a:ext cx="6651625" cy="5616575"/>
              <a:chOff x="1331913" y="1096963"/>
              <a:chExt cx="6651625" cy="5616575"/>
            </a:xfrm>
          </p:grpSpPr>
          <p:grpSp>
            <p:nvGrpSpPr>
              <p:cNvPr id="67596" name="群組 1"/>
              <p:cNvGrpSpPr>
                <a:grpSpLocks/>
              </p:cNvGrpSpPr>
              <p:nvPr/>
            </p:nvGrpSpPr>
            <p:grpSpPr bwMode="auto">
              <a:xfrm>
                <a:off x="1331913" y="1096963"/>
                <a:ext cx="6651625" cy="5616575"/>
                <a:chOff x="1331913" y="1096963"/>
                <a:chExt cx="6651625" cy="5616575"/>
              </a:xfrm>
            </p:grpSpPr>
            <p:pic>
              <p:nvPicPr>
                <p:cNvPr id="67598" name="Picture 3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31913" y="1096963"/>
                  <a:ext cx="6651625" cy="5616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7599" name="Picture 8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72476" y="1125490"/>
                  <a:ext cx="367413" cy="944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67597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29"/>
              <a:stretch>
                <a:fillRect/>
              </a:stretch>
            </p:blipFill>
            <p:spPr bwMode="auto">
              <a:xfrm>
                <a:off x="3406286" y="1566258"/>
                <a:ext cx="434617" cy="163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7595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0732" y="1566346"/>
              <a:ext cx="385723" cy="141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758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GB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評核組別</a:t>
            </a:r>
            <a:r>
              <a:rPr kumimoji="1" lang="en-GB" altLang="zh-TW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zh-TW" altLang="en-GB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科目</a:t>
            </a:r>
            <a:r>
              <a:rPr kumimoji="1" lang="zh-TW" altLang="en-US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分卷</a:t>
            </a:r>
            <a:r>
              <a:rPr kumimoji="1" lang="zh-TW" altLang="en-GB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級別</a:t>
            </a:r>
            <a:r>
              <a:rPr kumimoji="1" lang="en-GB" altLang="zh-TW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)—</a:t>
            </a:r>
            <a:r>
              <a:rPr kumimoji="1" lang="zh-TW" altLang="en-US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閱讀與寫作</a:t>
            </a:r>
            <a:endParaRPr lang="zh-TW" altLang="en-US" sz="3000" smtClean="0">
              <a:ea typeface="新細明體" panose="02020500000000000000" pitchFamily="18" charset="-120"/>
            </a:endParaRPr>
          </a:p>
        </p:txBody>
      </p:sp>
      <p:sp>
        <p:nvSpPr>
          <p:cNvPr id="67588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7AB29DB3-4FD0-461B-92E9-9090268A38F3}" type="slidenum"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n-US" altLang="zh-TW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67589" name="Rectangle 6"/>
          <p:cNvSpPr>
            <a:spLocks noChangeArrowheads="1"/>
          </p:cNvSpPr>
          <p:nvPr/>
        </p:nvSpPr>
        <p:spPr bwMode="auto">
          <a:xfrm>
            <a:off x="1331913" y="4292600"/>
            <a:ext cx="3816350" cy="504825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1350963" y="5300663"/>
            <a:ext cx="6632575" cy="649287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5543" name="Rectangle 6"/>
          <p:cNvSpPr>
            <a:spLocks noChangeArrowheads="1"/>
          </p:cNvSpPr>
          <p:nvPr/>
        </p:nvSpPr>
        <p:spPr bwMode="auto">
          <a:xfrm>
            <a:off x="1331913" y="6237288"/>
            <a:ext cx="3384550" cy="246062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AutoShape 4"/>
          <p:cNvSpPr>
            <a:spLocks/>
          </p:cNvSpPr>
          <p:nvPr/>
        </p:nvSpPr>
        <p:spPr bwMode="auto">
          <a:xfrm>
            <a:off x="4787900" y="3213100"/>
            <a:ext cx="3195638" cy="360363"/>
          </a:xfrm>
          <a:prstGeom prst="borderCallout1">
            <a:avLst>
              <a:gd name="adj1" fmla="val 117907"/>
              <a:gd name="adj2" fmla="val 30051"/>
              <a:gd name="adj3" fmla="val 295495"/>
              <a:gd name="adj4" fmla="val 14116"/>
            </a:avLst>
          </a:prstGeom>
          <a:solidFill>
            <a:schemeClr val="bg1"/>
          </a:solidFill>
          <a:ln w="508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附屬於科目</a:t>
            </a:r>
            <a:r>
              <a:rPr lang="en-US" altLang="zh-TW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000" b="1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080 </a:t>
            </a:r>
            <a:r>
              <a:rPr lang="zh-TW" altLang="en-US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中國語文</a:t>
            </a:r>
            <a:r>
              <a:rPr lang="en-US" altLang="zh-TW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b="1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AutoShape 4"/>
          <p:cNvSpPr>
            <a:spLocks/>
          </p:cNvSpPr>
          <p:nvPr/>
        </p:nvSpPr>
        <p:spPr bwMode="auto">
          <a:xfrm>
            <a:off x="5651500" y="4251325"/>
            <a:ext cx="2881313" cy="682625"/>
          </a:xfrm>
          <a:prstGeom prst="borderCallout1">
            <a:avLst>
              <a:gd name="adj1" fmla="val 107509"/>
              <a:gd name="adj2" fmla="val 11199"/>
              <a:gd name="adj3" fmla="val 149898"/>
              <a:gd name="adj4" fmla="val -681"/>
            </a:avLst>
          </a:prstGeom>
          <a:solidFill>
            <a:schemeClr val="bg1"/>
          </a:solidFill>
          <a:ln w="508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9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合併計算中國語文科</a:t>
            </a:r>
            <a:r>
              <a:rPr lang="zh-TW" altLang="en-US" sz="1900" b="1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作文與閱讀分卷</a:t>
            </a:r>
            <a:r>
              <a:rPr lang="zh-TW" altLang="en-US" sz="19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的名次</a:t>
            </a:r>
            <a:r>
              <a:rPr lang="zh-TW" altLang="en-US" sz="19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animBg="1"/>
      <p:bldP spid="65543" grpId="0" animBg="1"/>
      <p:bldP spid="8" grpId="0" animBg="1"/>
      <p:bldP spid="1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11188" y="1341438"/>
            <a:ext cx="7993062" cy="4495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chemeClr val="folHlink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folHlink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chemeClr val="folHlink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zh-TW" altLang="en-GB" sz="2200" b="1" dirty="0">
                <a:latin typeface="標楷體" pitchFamily="65" charset="-120"/>
                <a:ea typeface="標楷體" pitchFamily="65" charset="-120"/>
              </a:rPr>
              <a:t>科目分卷級別評核組別</a:t>
            </a:r>
            <a:r>
              <a:rPr lang="zh-TW" altLang="en-US" sz="2200" b="1" dirty="0">
                <a:latin typeface="標楷體" pitchFamily="65" charset="-120"/>
                <a:ea typeface="標楷體" pitchFamily="65" charset="-120"/>
              </a:rPr>
              <a:t>附屬於科目</a:t>
            </a:r>
            <a:r>
              <a:rPr lang="en-US" altLang="zh-TW" sz="2200" b="1" dirty="0">
                <a:latin typeface="標楷體" pitchFamily="65" charset="-120"/>
                <a:ea typeface="標楷體" pitchFamily="65" charset="-120"/>
              </a:rPr>
              <a:t>:</a:t>
            </a:r>
            <a:endParaRPr lang="zh-HK" altLang="zh-TW" sz="2200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altLang="zh-TW" b="1" kern="0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0" indent="0">
              <a:buFont typeface="Wingdings" pitchFamily="2" charset="2"/>
              <a:buNone/>
              <a:defRPr/>
            </a:pPr>
            <a:endParaRPr kumimoji="0" lang="en-US" altLang="zh-TW" b="1" kern="0" dirty="0" smtClean="0">
              <a:solidFill>
                <a:srgbClr val="0000CC"/>
              </a:solidFill>
              <a:latin typeface="Calibri" pitchFamily="34" charset="0"/>
              <a:ea typeface="標楷體" pitchFamily="65" charset="-120"/>
              <a:cs typeface="Calibri" pitchFamily="34" charset="0"/>
            </a:endParaRPr>
          </a:p>
          <a:p>
            <a:pPr>
              <a:defRPr/>
            </a:pPr>
            <a:endParaRPr kumimoji="0" lang="zh-TW" altLang="en-US" b="1" kern="0" dirty="0" smtClean="0">
              <a:solidFill>
                <a:srgbClr val="0000CC"/>
              </a:solidFill>
              <a:latin typeface="Calibri" pitchFamily="34" charset="0"/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686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1916113"/>
            <a:ext cx="7037388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GB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評核組別</a:t>
            </a:r>
            <a:r>
              <a:rPr kumimoji="1" lang="en-GB" altLang="zh-TW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zh-TW" altLang="en-GB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科目</a:t>
            </a:r>
            <a:r>
              <a:rPr kumimoji="1" lang="zh-TW" altLang="en-US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分卷</a:t>
            </a:r>
            <a:r>
              <a:rPr kumimoji="1" lang="zh-TW" altLang="en-GB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級別</a:t>
            </a:r>
            <a:r>
              <a:rPr kumimoji="1" lang="en-GB" altLang="zh-TW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)—</a:t>
            </a:r>
            <a:r>
              <a:rPr kumimoji="1" lang="zh-TW" altLang="en-US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閱讀與寫作</a:t>
            </a:r>
          </a:p>
        </p:txBody>
      </p:sp>
      <p:sp>
        <p:nvSpPr>
          <p:cNvPr id="68613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073991EC-E88F-4472-AC27-C183BE9B0883}" type="slidenum"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en-US" altLang="zh-TW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1116013" y="2565400"/>
            <a:ext cx="4321175" cy="346075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3495" name="Rectangle 6"/>
          <p:cNvSpPr>
            <a:spLocks noChangeArrowheads="1"/>
          </p:cNvSpPr>
          <p:nvPr/>
        </p:nvSpPr>
        <p:spPr bwMode="auto">
          <a:xfrm>
            <a:off x="1258888" y="3752850"/>
            <a:ext cx="4371975" cy="32385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3496" name="AutoShape 4"/>
          <p:cNvSpPr>
            <a:spLocks/>
          </p:cNvSpPr>
          <p:nvPr/>
        </p:nvSpPr>
        <p:spPr bwMode="auto">
          <a:xfrm>
            <a:off x="3371850" y="5013325"/>
            <a:ext cx="4440238" cy="411163"/>
          </a:xfrm>
          <a:prstGeom prst="borderCallout1">
            <a:avLst>
              <a:gd name="adj1" fmla="val 24199"/>
              <a:gd name="adj2" fmla="val -1343"/>
              <a:gd name="adj3" fmla="val -217000"/>
              <a:gd name="adj4" fmla="val -15352"/>
            </a:avLst>
          </a:prstGeom>
          <a:solidFill>
            <a:schemeClr val="bg1"/>
          </a:solidFill>
          <a:ln w="508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FF33C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&amp;CO </a:t>
            </a:r>
            <a:r>
              <a:rPr lang="zh-TW" altLang="en-US" sz="2000" b="1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閱讀與寫作 </a:t>
            </a:r>
            <a:r>
              <a:rPr lang="zh-TW" altLang="en-US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附屬於 </a:t>
            </a:r>
            <a:r>
              <a:rPr lang="en-US" altLang="zh-TW" sz="2000" b="1">
                <a:solidFill>
                  <a:srgbClr val="FF33C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080</a:t>
            </a:r>
            <a:r>
              <a:rPr lang="zh-TW" altLang="en-US" sz="2000" b="1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中國語文</a:t>
            </a:r>
            <a:endParaRPr lang="zh-TW" altLang="en-US" sz="2000">
              <a:solidFill>
                <a:srgbClr val="FF33CC"/>
              </a:solidFill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5" grpId="0" animBg="1"/>
      <p:bldP spid="6349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01800" indent="-1701800"/>
            <a:r>
              <a:rPr lang="zh-TW" altLang="en-US" sz="27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常見問題：科目分卷級別評核組別應附屬於科目</a:t>
            </a:r>
            <a:r>
              <a:rPr lang="en-US" altLang="zh-TW" sz="27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7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科目級別評核組別</a:t>
            </a:r>
            <a:r>
              <a:rPr lang="en-US" altLang="zh-TW" sz="27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2700" b="1" smtClean="0">
              <a:ea typeface="新細明體" panose="02020500000000000000" pitchFamily="18" charset="-120"/>
            </a:endParaRPr>
          </a:p>
        </p:txBody>
      </p:sp>
      <p:sp>
        <p:nvSpPr>
          <p:cNvPr id="69635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447E61E3-C766-4724-B0FE-C5F100A00EAC}" type="slidenum"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en-US" altLang="zh-TW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28688" y="1473200"/>
            <a:ext cx="75311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marL="0" indent="0">
              <a:spcBef>
                <a:spcPct val="20000"/>
              </a:spcBef>
              <a:buClr>
                <a:schemeClr val="accent2"/>
              </a:buClr>
              <a:buSzPct val="60000"/>
              <a:defRPr/>
            </a:pPr>
            <a:r>
              <a:rPr lang="zh-TW" altLang="en-US" sz="2600" b="1" u="sng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>小提示</a:t>
            </a:r>
            <a:endParaRPr lang="en-US" altLang="zh-TW" sz="2600" b="1" u="sng" dirty="0">
              <a:solidFill>
                <a:schemeClr val="tx2"/>
              </a:solidFill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0" indent="0">
              <a:spcBef>
                <a:spcPct val="20000"/>
              </a:spcBef>
              <a:buClr>
                <a:schemeClr val="accent2"/>
              </a:buClr>
              <a:buSzPct val="60000"/>
              <a:defRPr/>
            </a:pPr>
            <a:endParaRPr kumimoji="0" lang="en-US" altLang="zh-TW" sz="10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ct val="20000"/>
              </a:spcBef>
              <a:buClr>
                <a:schemeClr val="accent2"/>
              </a:buClr>
              <a:buSzPct val="60000"/>
              <a:defRPr/>
            </a:pPr>
            <a:r>
              <a:rPr kumimoji="0" lang="zh-TW" altLang="zh-TW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科目分卷級別評核組別</a:t>
            </a:r>
            <a:r>
              <a:rPr kumimoji="0" lang="zh-TW" altLang="en-US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必須附屬於</a:t>
            </a:r>
            <a:r>
              <a:rPr kumimoji="0" lang="zh-TW" altLang="en-US" b="1" dirty="0" smtClean="0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科目</a:t>
            </a:r>
            <a:r>
              <a:rPr kumimoji="0" lang="en-US" altLang="zh-TW" b="1" dirty="0" smtClean="0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kumimoji="0" lang="zh-TW" altLang="en-US" b="1" dirty="0" smtClean="0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科目級別評核組別</a:t>
            </a:r>
            <a:r>
              <a:rPr kumimoji="0" lang="zh-TW" altLang="en-US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kumimoji="0" lang="en-US" altLang="zh-TW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/>
            </a:pPr>
            <a:r>
              <a:rPr kumimoji="0" lang="zh-TW" altLang="en-US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合併計算</a:t>
            </a:r>
            <a:r>
              <a:rPr kumimoji="0"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跨科目</a:t>
            </a:r>
            <a:r>
              <a:rPr kumimoji="0" lang="zh-TW" altLang="en-US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分卷積分與名次，應選擇附屬於合適的「科目級別評核組別」</a:t>
            </a:r>
            <a:endParaRPr kumimoji="0" lang="en-US" altLang="zh-TW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/>
            </a:pPr>
            <a:r>
              <a:rPr kumimoji="0" lang="zh-TW" altLang="en-US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合併計算</a:t>
            </a:r>
            <a:r>
              <a:rPr kumimoji="0"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同一科目</a:t>
            </a:r>
            <a:r>
              <a:rPr kumimoji="0" lang="zh-TW" altLang="en-US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的部分分卷，可選擇附屬於「科目」</a:t>
            </a:r>
            <a:endParaRPr kumimoji="0" lang="en-US" altLang="zh-TW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70075"/>
            <a:ext cx="89122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標題 1"/>
          <p:cNvSpPr>
            <a:spLocks noGrp="1"/>
          </p:cNvSpPr>
          <p:nvPr>
            <p:ph type="title"/>
          </p:nvPr>
        </p:nvSpPr>
        <p:spPr>
          <a:xfrm>
            <a:off x="1547813" y="188913"/>
            <a:ext cx="7416800" cy="863600"/>
          </a:xfrm>
        </p:spPr>
        <p:txBody>
          <a:bodyPr/>
          <a:lstStyle/>
          <a:p>
            <a:pPr marL="1701800" indent="-1701800"/>
            <a:r>
              <a:rPr lang="zh-TW" altLang="en-US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常見問題：科目分卷級別評核組別應附屬於科目</a:t>
            </a:r>
            <a:r>
              <a:rPr lang="en-US" altLang="zh-TW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科目級別評核組別</a:t>
            </a:r>
            <a:r>
              <a:rPr lang="en-US" altLang="zh-TW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26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0660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5AA8EDA7-6645-4A56-A167-5F6A0BDA2198}" type="slidenum"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lang="en-US" altLang="zh-TW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66565" name="文字方塊 3"/>
          <p:cNvSpPr txBox="1">
            <a:spLocks noChangeArrowheads="1"/>
          </p:cNvSpPr>
          <p:nvPr/>
        </p:nvSpPr>
        <p:spPr bwMode="auto">
          <a:xfrm>
            <a:off x="107950" y="1084263"/>
            <a:ext cx="8901113" cy="4460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評核組別應附屬於科目</a:t>
            </a:r>
            <a:r>
              <a:rPr lang="en-US" altLang="zh-TW" sz="2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科目級別評核組別將影響排名次的基數：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53975" y="2608263"/>
            <a:ext cx="9009063" cy="1743075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6569" name="文字方塊 1"/>
          <p:cNvSpPr txBox="1">
            <a:spLocks noChangeArrowheads="1"/>
          </p:cNvSpPr>
          <p:nvPr/>
        </p:nvSpPr>
        <p:spPr bwMode="auto">
          <a:xfrm>
            <a:off x="887413" y="3659188"/>
            <a:ext cx="71913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700" b="1">
                <a:solidFill>
                  <a:srgbClr val="FF0000"/>
                </a:solidFill>
              </a:rPr>
              <a:t>&amp;CA</a:t>
            </a:r>
            <a:endParaRPr lang="zh-TW" altLang="en-US" sz="1700" b="1">
              <a:solidFill>
                <a:srgbClr val="FF0000"/>
              </a:solidFill>
            </a:endParaRPr>
          </a:p>
        </p:txBody>
      </p:sp>
      <p:sp>
        <p:nvSpPr>
          <p:cNvPr id="66570" name="文字方塊 10"/>
          <p:cNvSpPr txBox="1">
            <a:spLocks noChangeArrowheads="1"/>
          </p:cNvSpPr>
          <p:nvPr/>
        </p:nvSpPr>
        <p:spPr bwMode="auto">
          <a:xfrm>
            <a:off x="874713" y="3992563"/>
            <a:ext cx="71913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700" b="1">
                <a:solidFill>
                  <a:srgbClr val="FF0000"/>
                </a:solidFill>
              </a:rPr>
              <a:t>&amp;CB</a:t>
            </a:r>
            <a:endParaRPr lang="zh-TW" altLang="en-US" sz="1700" b="1">
              <a:solidFill>
                <a:srgbClr val="FF0000"/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09538" y="4702175"/>
            <a:ext cx="8901112" cy="708025"/>
          </a:xfrm>
          <a:prstGeom prst="rect">
            <a:avLst/>
          </a:prstGeom>
          <a:noFill/>
          <a:ln w="50800">
            <a:solidFill>
              <a:srgbClr val="FF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rgbClr val="FF33CC"/>
              </a:solidFill>
            </a:endParaRPr>
          </a:p>
        </p:txBody>
      </p:sp>
      <p:sp>
        <p:nvSpPr>
          <p:cNvPr id="12" name="AutoShape 4"/>
          <p:cNvSpPr>
            <a:spLocks/>
          </p:cNvSpPr>
          <p:nvPr/>
        </p:nvSpPr>
        <p:spPr bwMode="auto">
          <a:xfrm>
            <a:off x="1582738" y="5532438"/>
            <a:ext cx="6013450" cy="1220787"/>
          </a:xfrm>
          <a:prstGeom prst="borderCallout1">
            <a:avLst>
              <a:gd name="adj1" fmla="val 21491"/>
              <a:gd name="adj2" fmla="val -685"/>
              <a:gd name="adj3" fmla="val -4676"/>
              <a:gd name="adj4" fmla="val -8676"/>
            </a:avLst>
          </a:prstGeom>
          <a:solidFill>
            <a:schemeClr val="bg1"/>
          </a:solidFill>
          <a:ln w="508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FF33C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&amp;C2</a:t>
            </a:r>
            <a:r>
              <a:rPr lang="zh-TW" altLang="en-US" sz="1800" b="1">
                <a:solidFill>
                  <a:srgbClr val="FF33C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、</a:t>
            </a:r>
            <a:r>
              <a:rPr lang="en-US" altLang="zh-TW" sz="1800" b="1">
                <a:solidFill>
                  <a:srgbClr val="FF33C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&amp;C3 </a:t>
            </a:r>
            <a:r>
              <a:rPr lang="zh-TW" altLang="en-US" sz="1800" b="1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附屬於評核組別「</a:t>
            </a:r>
            <a:r>
              <a:rPr lang="en-US" altLang="zh-TW" sz="1800" b="1">
                <a:solidFill>
                  <a:srgbClr val="FF33C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&amp;CS</a:t>
            </a:r>
            <a:r>
              <a:rPr lang="zh-TW" altLang="en-US" sz="1800" b="1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組合科學」：</a:t>
            </a:r>
            <a:endParaRPr lang="en-US" altLang="zh-TW" sz="1800" b="1">
              <a:solidFill>
                <a:srgbClr val="FF33CC"/>
              </a:solidFill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rgbClr val="FF33C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「</a:t>
            </a:r>
            <a:r>
              <a:rPr lang="en-US" altLang="zh-TW" sz="1800">
                <a:solidFill>
                  <a:srgbClr val="FF33C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&amp;CS </a:t>
            </a:r>
            <a:r>
              <a:rPr lang="zh-TW" altLang="en-US" sz="180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組合科學</a:t>
            </a:r>
            <a:r>
              <a:rPr lang="zh-TW" altLang="en-US" sz="1800" b="1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」</a:t>
            </a:r>
            <a:r>
              <a:rPr lang="zh-TW" altLang="en-US" sz="180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基數 </a:t>
            </a:r>
            <a:r>
              <a:rPr lang="en-US" altLang="zh-TW" sz="180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= </a:t>
            </a:r>
            <a:r>
              <a:rPr lang="zh-TW" altLang="en-US" sz="180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修讀</a:t>
            </a:r>
            <a:r>
              <a:rPr lang="en-US" altLang="zh-TW" sz="1800">
                <a:solidFill>
                  <a:srgbClr val="FF33C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22N/23N/24N</a:t>
            </a:r>
            <a:r>
              <a:rPr lang="zh-TW" altLang="en-US" sz="1800">
                <a:solidFill>
                  <a:srgbClr val="FF33C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的人數</a:t>
            </a:r>
            <a:endParaRPr lang="en-US" altLang="zh-TW" sz="1800">
              <a:solidFill>
                <a:srgbClr val="FF33CC"/>
              </a:solidFill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rgbClr val="FF33C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「</a:t>
            </a:r>
            <a:r>
              <a:rPr lang="en-US" altLang="zh-TW" sz="1800">
                <a:solidFill>
                  <a:srgbClr val="FF33C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&amp;C2 </a:t>
            </a:r>
            <a:r>
              <a:rPr lang="zh-TW" altLang="en-US" sz="1800">
                <a:solidFill>
                  <a:srgbClr val="FF33C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組合科學</a:t>
            </a:r>
            <a:r>
              <a:rPr lang="en-US" altLang="zh-TW" sz="180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(</a:t>
            </a:r>
            <a:r>
              <a:rPr lang="zh-TW" altLang="en-US" sz="1800">
                <a:solidFill>
                  <a:srgbClr val="FF33C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物理</a:t>
            </a:r>
            <a:r>
              <a:rPr lang="en-US" altLang="zh-TW" sz="180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)</a:t>
            </a:r>
            <a:r>
              <a:rPr lang="zh-TW" altLang="en-US" sz="1800" b="1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」</a:t>
            </a:r>
            <a:r>
              <a:rPr lang="zh-TW" altLang="en-US" sz="1800">
                <a:solidFill>
                  <a:srgbClr val="FF33C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基數 </a:t>
            </a:r>
            <a:r>
              <a:rPr lang="en-US" altLang="zh-TW" sz="180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= </a:t>
            </a:r>
            <a:r>
              <a:rPr lang="zh-TW" altLang="en-US" sz="180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修讀</a:t>
            </a:r>
            <a:r>
              <a:rPr lang="en-US" altLang="zh-TW" sz="1800">
                <a:solidFill>
                  <a:srgbClr val="FF33C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23N/24N </a:t>
            </a:r>
            <a:r>
              <a:rPr lang="zh-TW" altLang="en-US" sz="180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的人數</a:t>
            </a:r>
            <a:endParaRPr lang="en-US" altLang="zh-TW" sz="1800">
              <a:solidFill>
                <a:srgbClr val="FF33CC"/>
              </a:solidFill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rgbClr val="FF33C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「</a:t>
            </a:r>
            <a:r>
              <a:rPr lang="en-US" altLang="zh-TW" sz="1800">
                <a:solidFill>
                  <a:srgbClr val="FF33C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&amp;C3 </a:t>
            </a:r>
            <a:r>
              <a:rPr lang="zh-TW" altLang="en-US" sz="180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組合科學</a:t>
            </a:r>
            <a:r>
              <a:rPr lang="en-US" altLang="zh-TW" sz="180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(</a:t>
            </a:r>
            <a:r>
              <a:rPr lang="zh-TW" altLang="en-US" sz="180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化學</a:t>
            </a:r>
            <a:r>
              <a:rPr lang="en-US" altLang="zh-TW" sz="180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)</a:t>
            </a:r>
            <a:r>
              <a:rPr lang="zh-TW" altLang="en-US" sz="1800" b="1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」</a:t>
            </a:r>
            <a:r>
              <a:rPr lang="zh-TW" altLang="en-US" sz="180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基數 </a:t>
            </a:r>
            <a:r>
              <a:rPr lang="en-US" altLang="zh-TW" sz="180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= </a:t>
            </a:r>
            <a:r>
              <a:rPr lang="zh-TW" altLang="en-US" sz="180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修讀</a:t>
            </a:r>
            <a:r>
              <a:rPr lang="en-US" altLang="zh-TW" sz="1800">
                <a:solidFill>
                  <a:srgbClr val="FF33C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22N/23N </a:t>
            </a:r>
            <a:r>
              <a:rPr lang="zh-TW" altLang="en-US" sz="180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的人數</a:t>
            </a:r>
            <a:endParaRPr lang="en-US" altLang="zh-TW" sz="1800">
              <a:solidFill>
                <a:srgbClr val="FF33CC"/>
              </a:solidFill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solidFill>
                <a:srgbClr val="FF33CC"/>
              </a:solidFill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13" name="文字方塊 11"/>
          <p:cNvSpPr txBox="1">
            <a:spLocks noChangeArrowheads="1"/>
          </p:cNvSpPr>
          <p:nvPr/>
        </p:nvSpPr>
        <p:spPr bwMode="auto">
          <a:xfrm>
            <a:off x="546100" y="4292600"/>
            <a:ext cx="72072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700" b="1">
                <a:solidFill>
                  <a:srgbClr val="FF33CC"/>
                </a:solidFill>
              </a:rPr>
              <a:t>&amp;CS</a:t>
            </a:r>
            <a:endParaRPr lang="zh-TW" altLang="en-US" sz="1700" b="1">
              <a:solidFill>
                <a:srgbClr val="FF33CC"/>
              </a:solidFill>
            </a:endParaRPr>
          </a:p>
        </p:txBody>
      </p:sp>
      <p:sp>
        <p:nvSpPr>
          <p:cNvPr id="14" name="文字方塊 12"/>
          <p:cNvSpPr txBox="1">
            <a:spLocks noChangeArrowheads="1"/>
          </p:cNvSpPr>
          <p:nvPr/>
        </p:nvSpPr>
        <p:spPr bwMode="auto">
          <a:xfrm>
            <a:off x="908050" y="4646613"/>
            <a:ext cx="7207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700" b="1">
                <a:solidFill>
                  <a:srgbClr val="FF33CC"/>
                </a:solidFill>
              </a:rPr>
              <a:t>&amp;C3</a:t>
            </a:r>
            <a:endParaRPr lang="zh-TW" altLang="en-US" sz="1700" b="1">
              <a:solidFill>
                <a:srgbClr val="FF33CC"/>
              </a:solidFill>
            </a:endParaRP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900113" y="4973638"/>
            <a:ext cx="71913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700" b="1">
                <a:solidFill>
                  <a:srgbClr val="FF33CC"/>
                </a:solidFill>
              </a:rPr>
              <a:t>&amp;C2</a:t>
            </a:r>
            <a:endParaRPr lang="zh-TW" altLang="en-US" sz="1700" b="1">
              <a:solidFill>
                <a:srgbClr val="FF33CC"/>
              </a:solidFill>
            </a:endParaRPr>
          </a:p>
        </p:txBody>
      </p:sp>
      <p:sp>
        <p:nvSpPr>
          <p:cNvPr id="22" name="AutoShape 4"/>
          <p:cNvSpPr>
            <a:spLocks/>
          </p:cNvSpPr>
          <p:nvPr/>
        </p:nvSpPr>
        <p:spPr bwMode="auto">
          <a:xfrm>
            <a:off x="3132138" y="1682750"/>
            <a:ext cx="5608637" cy="649288"/>
          </a:xfrm>
          <a:prstGeom prst="borderCallout1">
            <a:avLst>
              <a:gd name="adj1" fmla="val 78134"/>
              <a:gd name="adj2" fmla="val -593"/>
              <a:gd name="adj3" fmla="val 130880"/>
              <a:gd name="adj4" fmla="val -13278"/>
            </a:avLst>
          </a:prstGeom>
          <a:solidFill>
            <a:schemeClr val="bg1"/>
          </a:solidFill>
          <a:ln w="508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&amp;CA</a:t>
            </a:r>
            <a:r>
              <a:rPr lang="zh-TW" altLang="en-US" sz="1800" b="1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、</a:t>
            </a:r>
            <a:r>
              <a:rPr lang="en-US" altLang="zh-TW" sz="1800" b="1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&amp;CB </a:t>
            </a:r>
            <a:r>
              <a:rPr lang="zh-TW" altLang="en-US" sz="1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附屬於 </a:t>
            </a:r>
            <a:r>
              <a:rPr lang="en-US" altLang="zh-TW" sz="1800" b="1">
                <a:solidFill>
                  <a:srgbClr val="FF0000"/>
                </a:solidFill>
                <a:latin typeface="Calibri" panose="020F0502020204030204" pitchFamily="34" charset="0"/>
                <a:ea typeface="Arial Unicode MS" pitchFamily="34" charset="-120"/>
                <a:cs typeface="Calibri" panose="020F0502020204030204" pitchFamily="34" charset="0"/>
              </a:rPr>
              <a:t>23N</a:t>
            </a:r>
            <a:r>
              <a:rPr lang="en-US" altLang="zh-TW" sz="1800" b="1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</a:rPr>
              <a:t> </a:t>
            </a:r>
            <a:r>
              <a:rPr lang="zh-TW" altLang="en-US" sz="1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組合科學</a:t>
            </a:r>
            <a:r>
              <a:rPr lang="en-US" altLang="zh-TW" sz="1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化學，物理</a:t>
            </a:r>
            <a:r>
              <a:rPr lang="en-US" altLang="zh-TW" sz="1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1800" b="1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&amp;CA</a:t>
            </a:r>
            <a:r>
              <a:rPr lang="zh-TW" altLang="en-US" sz="180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、</a:t>
            </a:r>
            <a:r>
              <a:rPr lang="en-US" altLang="zh-TW" sz="180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&amp;CB </a:t>
            </a:r>
            <a:r>
              <a:rPr lang="zh-TW" altLang="en-US" sz="18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基數 </a:t>
            </a:r>
            <a:r>
              <a:rPr lang="en-US" altLang="zh-TW" sz="18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 </a:t>
            </a:r>
            <a:r>
              <a:rPr lang="zh-TW" altLang="en-US" sz="18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修讀 </a:t>
            </a:r>
            <a:r>
              <a:rPr lang="en-US" altLang="zh-TW" sz="180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23N </a:t>
            </a:r>
            <a:r>
              <a:rPr lang="zh-TW" altLang="en-US" sz="18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的人數</a:t>
            </a:r>
          </a:p>
        </p:txBody>
      </p:sp>
      <p:sp>
        <p:nvSpPr>
          <p:cNvPr id="2" name="矩形 1"/>
          <p:cNvSpPr/>
          <p:nvPr/>
        </p:nvSpPr>
        <p:spPr>
          <a:xfrm flipH="1">
            <a:off x="8163303" y="1555918"/>
            <a:ext cx="49602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zh-TW" alt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767072" y="5369256"/>
            <a:ext cx="67934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 2"/>
              </a:rPr>
              <a:t></a:t>
            </a:r>
            <a:endParaRPr lang="zh-TW" alt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 animBg="1"/>
      <p:bldP spid="21" grpId="0" animBg="1"/>
      <p:bldP spid="66569" grpId="0"/>
      <p:bldP spid="66570" grpId="0"/>
      <p:bldP spid="11" grpId="0" animBg="1"/>
      <p:bldP spid="12" grpId="0" animBg="1"/>
      <p:bldP spid="13" grpId="0"/>
      <p:bldP spid="14" grpId="0"/>
      <p:bldP spid="15" grpId="0"/>
      <p:bldP spid="2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評核組別相關設定</a:t>
            </a:r>
          </a:p>
        </p:txBody>
      </p:sp>
      <p:sp>
        <p:nvSpPr>
          <p:cNvPr id="71683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DECDDE45-4BEB-42BE-ADDC-B81E2F5B0674}" type="slidenum"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en-US" altLang="zh-TW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71684" name="Rectangle 3"/>
          <p:cNvSpPr txBox="1">
            <a:spLocks noChangeArrowheads="1"/>
          </p:cNvSpPr>
          <p:nvPr/>
        </p:nvSpPr>
        <p:spPr bwMode="auto">
          <a:xfrm>
            <a:off x="744538" y="1484313"/>
            <a:ext cx="77882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2247900" algn="l"/>
              </a:tabLst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2247900" algn="l"/>
              </a:tabLst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2247900" algn="l"/>
              </a:tabLst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2247900" algn="l"/>
              </a:tabLst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224790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224790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224790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224790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224790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kumimoji="0" lang="zh-TW" altLang="en-US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kumimoji="0" lang="en-US" altLang="zh-TW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kumimoji="0" lang="zh-TW" altLang="en-US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設定評核組別的資料。</a:t>
            </a:r>
            <a:endParaRPr kumimoji="0" lang="en-US" altLang="zh-TW" b="1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kumimoji="0" lang="en-US" altLang="zh-TW" b="1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/>
              <a:t>                    	</a:t>
            </a:r>
            <a:r>
              <a:rPr kumimoji="0" lang="zh-TW" altLang="en-US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設定</a:t>
            </a:r>
            <a:r>
              <a:rPr kumimoji="0" lang="zh-TW" altLang="zh-TW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評核組別</a:t>
            </a:r>
            <a:r>
              <a:rPr kumimoji="0" lang="zh-TW" altLang="en-US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於各學期與考績的</a:t>
            </a:r>
            <a:r>
              <a:rPr kumimoji="0" lang="zh-TW" altLang="zh-TW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比重</a:t>
            </a:r>
            <a:r>
              <a:rPr kumimoji="0" lang="zh-TW" altLang="en-US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0" lang="en-US" altLang="zh-TW" b="1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kumimoji="0" lang="en-US" altLang="zh-TW" b="1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0" lang="en-US" altLang="zh-TW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	</a:t>
            </a:r>
            <a:r>
              <a:rPr kumimoji="0" lang="zh-TW" altLang="en-US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設定</a:t>
            </a:r>
            <a:r>
              <a:rPr kumimoji="0" lang="zh-TW" altLang="zh-TW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列印次序</a:t>
            </a:r>
            <a:r>
              <a:rPr kumimoji="0" lang="en-US" altLang="zh-TW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zh-TW" altLang="en-US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kumimoji="0" lang="zh-TW" altLang="zh-TW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評核組別滿分</a:t>
            </a:r>
            <a:r>
              <a:rPr kumimoji="0" lang="zh-TW" altLang="en-US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kumimoji="0" lang="zh-TW" altLang="zh-TW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評核組</a:t>
            </a:r>
            <a:r>
              <a:rPr kumimoji="0" lang="en-US" altLang="zh-TW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kumimoji="0" lang="zh-TW" altLang="zh-TW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別內的科目</a:t>
            </a:r>
            <a:r>
              <a:rPr kumimoji="0" lang="en-US" altLang="zh-TW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kumimoji="0" lang="zh-TW" altLang="zh-TW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科目分卷比重</a:t>
            </a:r>
            <a:r>
              <a:rPr kumimoji="0" lang="zh-TW" altLang="en-US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kumimoji="0" lang="zh-TW" altLang="zh-TW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積分／等級</a:t>
            </a:r>
            <a:r>
              <a:rPr kumimoji="0" lang="en-US" altLang="zh-TW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kumimoji="0" lang="zh-TW" altLang="zh-TW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互換表</a:t>
            </a:r>
          </a:p>
          <a:p>
            <a:endParaRPr kumimoji="0" lang="en-US" altLang="zh-TW" b="1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kumimoji="0" lang="en-US" altLang="zh-TW" sz="2200" b="1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6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55750"/>
            <a:ext cx="10175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395538"/>
            <a:ext cx="136842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370263"/>
            <a:ext cx="180022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73213"/>
            <a:ext cx="7726362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投影片編號版面配置區 1"/>
          <p:cNvSpPr txBox="1">
            <a:spLocks noGrp="1"/>
          </p:cNvSpPr>
          <p:nvPr/>
        </p:nvSpPr>
        <p:spPr bwMode="auto">
          <a:xfrm>
            <a:off x="6796088" y="6273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</a:t>
            </a:r>
            <a:fld id="{EC98ED08-77D7-4E26-B189-6145F0E55595}" type="slidenum">
              <a:rPr kumimoji="0" lang="en-US" altLang="zh-TW" sz="1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kumimoji="0" lang="en-US" altLang="zh-TW" sz="1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矩形 3"/>
          <p:cNvSpPr>
            <a:spLocks noChangeArrowheads="1"/>
          </p:cNvSpPr>
          <p:nvPr/>
        </p:nvSpPr>
        <p:spPr bwMode="auto">
          <a:xfrm>
            <a:off x="1692275" y="3933825"/>
            <a:ext cx="4103688" cy="59055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63713" y="131763"/>
            <a:ext cx="7162800" cy="762000"/>
          </a:xfrm>
        </p:spPr>
        <p:txBody>
          <a:bodyPr/>
          <a:lstStyle/>
          <a:p>
            <a:r>
              <a:rPr kumimoji="1" lang="zh-TW" altLang="en-US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參考資料</a:t>
            </a:r>
            <a:r>
              <a:rPr kumimoji="1" lang="en-US" altLang="zh-TW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kumimoji="1" lang="zh-TW" altLang="en-US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選用新高中新增科目代碼資料</a:t>
            </a:r>
            <a:endParaRPr lang="zh-TW" altLang="en-US" sz="30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群組 1"/>
          <p:cNvGrpSpPr>
            <a:grpSpLocks/>
          </p:cNvGrpSpPr>
          <p:nvPr/>
        </p:nvGrpSpPr>
        <p:grpSpPr bwMode="auto">
          <a:xfrm>
            <a:off x="1739900" y="1125538"/>
            <a:ext cx="5753100" cy="2809875"/>
            <a:chOff x="1739900" y="1125538"/>
            <a:chExt cx="5753100" cy="2809875"/>
          </a:xfrm>
        </p:grpSpPr>
        <p:grpSp>
          <p:nvGrpSpPr>
            <p:cNvPr id="72711" name="Group 1"/>
            <p:cNvGrpSpPr>
              <a:grpSpLocks/>
            </p:cNvGrpSpPr>
            <p:nvPr/>
          </p:nvGrpSpPr>
          <p:grpSpPr bwMode="auto">
            <a:xfrm>
              <a:off x="1739900" y="1125538"/>
              <a:ext cx="5753100" cy="2809875"/>
              <a:chOff x="1739900" y="1125538"/>
              <a:chExt cx="5753100" cy="2809875"/>
            </a:xfrm>
          </p:grpSpPr>
          <p:grpSp>
            <p:nvGrpSpPr>
              <p:cNvPr id="72713" name="群組 3"/>
              <p:cNvGrpSpPr>
                <a:grpSpLocks/>
              </p:cNvGrpSpPr>
              <p:nvPr/>
            </p:nvGrpSpPr>
            <p:grpSpPr bwMode="auto">
              <a:xfrm>
                <a:off x="1739900" y="1125538"/>
                <a:ext cx="5753100" cy="2809875"/>
                <a:chOff x="1739952" y="1196752"/>
                <a:chExt cx="5753100" cy="2809875"/>
              </a:xfrm>
            </p:grpSpPr>
            <p:pic>
              <p:nvPicPr>
                <p:cNvPr id="72715" name="Picture 3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39952" y="1196752"/>
                  <a:ext cx="5753100" cy="1771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716" name="Picture 4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59002" y="2968402"/>
                  <a:ext cx="5715000" cy="1038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72714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29"/>
              <a:stretch>
                <a:fillRect/>
              </a:stretch>
            </p:blipFill>
            <p:spPr bwMode="auto">
              <a:xfrm>
                <a:off x="3581074" y="1562663"/>
                <a:ext cx="395106" cy="148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2712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7635" y="1558541"/>
              <a:ext cx="385723" cy="141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270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221163"/>
            <a:ext cx="57054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標題 1"/>
          <p:cNvSpPr>
            <a:spLocks noGrp="1"/>
          </p:cNvSpPr>
          <p:nvPr>
            <p:ph type="title"/>
          </p:nvPr>
        </p:nvSpPr>
        <p:spPr>
          <a:xfrm>
            <a:off x="1763713" y="260350"/>
            <a:ext cx="7162800" cy="762000"/>
          </a:xfrm>
        </p:spPr>
        <p:txBody>
          <a:bodyPr/>
          <a:lstStyle/>
          <a:p>
            <a:r>
              <a:rPr kumimoji="1" lang="zh-TW" altLang="en-US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學期及考績</a:t>
            </a:r>
          </a:p>
        </p:txBody>
      </p:sp>
      <p:sp>
        <p:nvSpPr>
          <p:cNvPr id="7270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9EA5C3D1-B43A-4FDC-8A91-B9CAD52EE805}" type="slidenum"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en-US" altLang="zh-TW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1719263" y="4076700"/>
            <a:ext cx="5773737" cy="1512888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群組 1"/>
          <p:cNvGrpSpPr>
            <a:grpSpLocks/>
          </p:cNvGrpSpPr>
          <p:nvPr/>
        </p:nvGrpSpPr>
        <p:grpSpPr bwMode="auto">
          <a:xfrm>
            <a:off x="971550" y="1052513"/>
            <a:ext cx="7553325" cy="5689600"/>
            <a:chOff x="971550" y="1052513"/>
            <a:chExt cx="7553325" cy="5689600"/>
          </a:xfrm>
        </p:grpSpPr>
        <p:grpSp>
          <p:nvGrpSpPr>
            <p:cNvPr id="73738" name="Group 1"/>
            <p:cNvGrpSpPr>
              <a:grpSpLocks/>
            </p:cNvGrpSpPr>
            <p:nvPr/>
          </p:nvGrpSpPr>
          <p:grpSpPr bwMode="auto">
            <a:xfrm>
              <a:off x="971550" y="1052513"/>
              <a:ext cx="7553325" cy="5689600"/>
              <a:chOff x="971550" y="1052513"/>
              <a:chExt cx="7553325" cy="5689600"/>
            </a:xfrm>
          </p:grpSpPr>
          <p:grpSp>
            <p:nvGrpSpPr>
              <p:cNvPr id="73740" name="群組 1"/>
              <p:cNvGrpSpPr>
                <a:grpSpLocks/>
              </p:cNvGrpSpPr>
              <p:nvPr/>
            </p:nvGrpSpPr>
            <p:grpSpPr bwMode="auto">
              <a:xfrm>
                <a:off x="971550" y="1052513"/>
                <a:ext cx="7553325" cy="5689600"/>
                <a:chOff x="971600" y="1052736"/>
                <a:chExt cx="7553987" cy="5688632"/>
              </a:xfrm>
            </p:grpSpPr>
            <p:pic>
              <p:nvPicPr>
                <p:cNvPr id="73742" name="Picture 5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1600" y="2118606"/>
                  <a:ext cx="7553987" cy="46227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3743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1600" y="1052736"/>
                  <a:ext cx="7553987" cy="10680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73741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29"/>
              <a:stretch>
                <a:fillRect/>
              </a:stretch>
            </p:blipFill>
            <p:spPr bwMode="auto">
              <a:xfrm>
                <a:off x="3686173" y="1424499"/>
                <a:ext cx="478079" cy="1796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3739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3285" y="1425032"/>
              <a:ext cx="466725" cy="17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AutoShape 4"/>
          <p:cNvSpPr>
            <a:spLocks/>
          </p:cNvSpPr>
          <p:nvPr/>
        </p:nvSpPr>
        <p:spPr bwMode="auto">
          <a:xfrm>
            <a:off x="3721100" y="1296988"/>
            <a:ext cx="2614613" cy="433387"/>
          </a:xfrm>
          <a:prstGeom prst="borderCallout1">
            <a:avLst>
              <a:gd name="adj1" fmla="val 182268"/>
              <a:gd name="adj2" fmla="val 57121"/>
              <a:gd name="adj3" fmla="val 108965"/>
              <a:gd name="adj4" fmla="val 41176"/>
            </a:avLst>
          </a:prstGeom>
          <a:solidFill>
            <a:schemeClr val="bg1"/>
          </a:solidFill>
          <a:ln w="50800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marL="269875" indent="-269875">
              <a:defRPr/>
            </a:pPr>
            <a:r>
              <a:rPr lang="zh-TW" altLang="zh-TW" sz="2000" b="1" dirty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輸入評核組別的</a:t>
            </a:r>
            <a:r>
              <a:rPr lang="zh-TW" altLang="en-US" sz="2000" b="1" dirty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滿分</a:t>
            </a:r>
            <a:endParaRPr lang="en-US" altLang="zh-TW" sz="2000" b="1" dirty="0">
              <a:solidFill>
                <a:schemeClr val="hlink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endParaRPr lang="zh-TW" altLang="en-US" sz="2000" b="1" dirty="0">
              <a:solidFill>
                <a:schemeClr val="hlin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1" lang="zh-TW" altLang="en-US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科目滿分及比重</a:t>
            </a:r>
            <a:r>
              <a:rPr kumimoji="1" lang="en-US" altLang="zh-TW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zh-TW" altLang="en-US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年終</a:t>
            </a:r>
            <a:r>
              <a:rPr kumimoji="1" lang="en-US" altLang="zh-TW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kumimoji="1" lang="zh-TW" altLang="en-US" sz="30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1207" name="Rectangle 6"/>
          <p:cNvSpPr>
            <a:spLocks noChangeArrowheads="1"/>
          </p:cNvSpPr>
          <p:nvPr/>
        </p:nvSpPr>
        <p:spPr bwMode="auto">
          <a:xfrm>
            <a:off x="4006850" y="2119313"/>
            <a:ext cx="431800" cy="464185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1208" name="Rectangle 6"/>
          <p:cNvSpPr>
            <a:spLocks noChangeArrowheads="1"/>
          </p:cNvSpPr>
          <p:nvPr/>
        </p:nvSpPr>
        <p:spPr bwMode="auto">
          <a:xfrm>
            <a:off x="4976813" y="2120900"/>
            <a:ext cx="552450" cy="4640263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1209" name="Rectangle 6"/>
          <p:cNvSpPr>
            <a:spLocks noChangeArrowheads="1"/>
          </p:cNvSpPr>
          <p:nvPr/>
        </p:nvSpPr>
        <p:spPr bwMode="auto">
          <a:xfrm>
            <a:off x="5616575" y="2119313"/>
            <a:ext cx="2051050" cy="464185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AutoShape 4"/>
          <p:cNvSpPr>
            <a:spLocks/>
          </p:cNvSpPr>
          <p:nvPr/>
        </p:nvSpPr>
        <p:spPr bwMode="auto">
          <a:xfrm>
            <a:off x="1660525" y="3084513"/>
            <a:ext cx="1800225" cy="415925"/>
          </a:xfrm>
          <a:prstGeom prst="borderCallout1">
            <a:avLst>
              <a:gd name="adj1" fmla="val 68995"/>
              <a:gd name="adj2" fmla="val 101468"/>
              <a:gd name="adj3" fmla="val 201583"/>
              <a:gd name="adj4" fmla="val 127306"/>
            </a:avLst>
          </a:prstGeom>
          <a:solidFill>
            <a:schemeClr val="bg1"/>
          </a:solidFill>
          <a:ln w="508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輸入列印次序</a:t>
            </a:r>
            <a:endParaRPr lang="en-US" altLang="zh-TW" sz="2000" b="1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 b="1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AutoShape 4"/>
          <p:cNvSpPr>
            <a:spLocks/>
          </p:cNvSpPr>
          <p:nvPr/>
        </p:nvSpPr>
        <p:spPr bwMode="auto">
          <a:xfrm>
            <a:off x="6642100" y="1311275"/>
            <a:ext cx="2017713" cy="385763"/>
          </a:xfrm>
          <a:prstGeom prst="borderCallout1">
            <a:avLst>
              <a:gd name="adj1" fmla="val 99014"/>
              <a:gd name="adj2" fmla="val 47761"/>
              <a:gd name="adj3" fmla="val 189015"/>
              <a:gd name="adj4" fmla="val 5833"/>
            </a:avLst>
          </a:prstGeom>
          <a:solidFill>
            <a:schemeClr val="bg1"/>
          </a:solidFill>
          <a:ln w="50800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marL="269875" indent="-269875">
              <a:defRPr/>
            </a:pPr>
            <a:r>
              <a:rPr lang="zh-TW" altLang="en-US" sz="2000" b="1" dirty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選擇等級互換表</a:t>
            </a:r>
            <a:endParaRPr lang="en-US" altLang="zh-TW" sz="2000" b="1" dirty="0">
              <a:solidFill>
                <a:schemeClr val="hlink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endParaRPr lang="zh-TW" altLang="en-US" sz="2000" b="1" dirty="0">
              <a:solidFill>
                <a:schemeClr val="hlink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1207" grpId="0" animBg="1"/>
      <p:bldP spid="51208" grpId="0" animBg="1"/>
      <p:bldP spid="51209" grpId="0" animBg="1"/>
      <p:bldP spid="11" grpId="0" animBg="1"/>
      <p:bldP spid="1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1" lang="zh-TW" altLang="en-US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科目滿分及比重</a:t>
            </a:r>
            <a:r>
              <a:rPr kumimoji="1" lang="en-US" altLang="zh-TW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zh-TW" altLang="en-US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年終</a:t>
            </a:r>
            <a:r>
              <a:rPr kumimoji="1" lang="en-US" altLang="zh-TW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kumimoji="1" lang="zh-TW" altLang="en-US" sz="30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8688" y="1473200"/>
            <a:ext cx="7604125" cy="460851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TW" altLang="en-US" b="1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列印次序</a:t>
            </a:r>
            <a:endParaRPr lang="en-US" altLang="zh-TW" b="1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200" b="1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用戶可選擇列印科目級別</a:t>
            </a:r>
            <a:r>
              <a:rPr lang="en-US" altLang="zh-TW" sz="2200" b="1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200" b="1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科目分卷級別評核組別與否。如用戶不列印評核組別，可設定列印次序為</a:t>
            </a:r>
            <a:r>
              <a:rPr lang="en-US" altLang="zh-TW" sz="2200" b="1" smtClean="0">
                <a:solidFill>
                  <a:srgbClr val="0000CC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“0”</a:t>
            </a:r>
            <a:r>
              <a:rPr lang="zh-TW" altLang="en-US" sz="2200" b="1" smtClean="0">
                <a:solidFill>
                  <a:srgbClr val="0000CC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TW" altLang="en-US" sz="2200" b="1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科目級別評核組別與其他科目的列印次序不可相同。</a:t>
            </a:r>
          </a:p>
          <a:p>
            <a:pPr>
              <a:lnSpc>
                <a:spcPct val="150000"/>
              </a:lnSpc>
            </a:pPr>
            <a:r>
              <a:rPr lang="zh-TW" altLang="en-US" sz="2200" b="1" smtClean="0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附屬於同一科目</a:t>
            </a:r>
            <a:r>
              <a:rPr lang="zh-TW" altLang="en-US" sz="2200" b="1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的科目分卷級別評核組別，它們與科目其他分卷的列印次序不可相同。</a:t>
            </a:r>
          </a:p>
          <a:p>
            <a:pPr>
              <a:lnSpc>
                <a:spcPct val="150000"/>
              </a:lnSpc>
            </a:pPr>
            <a:r>
              <a:rPr lang="zh-TW" altLang="en-US" sz="2200" b="1" smtClean="0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附屬於同一科目級別評核組別</a:t>
            </a:r>
            <a:r>
              <a:rPr lang="zh-TW" altLang="en-US" sz="2200" b="1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的科目分卷級別評核組別，其列印次序不可相同。</a:t>
            </a:r>
            <a:endParaRPr lang="en-US" altLang="zh-TW" sz="2200" b="1" smtClean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群組 1"/>
          <p:cNvGrpSpPr>
            <a:grpSpLocks/>
          </p:cNvGrpSpPr>
          <p:nvPr/>
        </p:nvGrpSpPr>
        <p:grpSpPr bwMode="auto">
          <a:xfrm>
            <a:off x="1187450" y="115888"/>
            <a:ext cx="6889750" cy="6553200"/>
            <a:chOff x="1187450" y="115888"/>
            <a:chExt cx="6889750" cy="6553200"/>
          </a:xfrm>
        </p:grpSpPr>
        <p:grpSp>
          <p:nvGrpSpPr>
            <p:cNvPr id="75784" name="Group 1"/>
            <p:cNvGrpSpPr>
              <a:grpSpLocks/>
            </p:cNvGrpSpPr>
            <p:nvPr/>
          </p:nvGrpSpPr>
          <p:grpSpPr bwMode="auto">
            <a:xfrm>
              <a:off x="1187450" y="115888"/>
              <a:ext cx="6889750" cy="6553200"/>
              <a:chOff x="1187450" y="115888"/>
              <a:chExt cx="6889750" cy="6553200"/>
            </a:xfrm>
          </p:grpSpPr>
          <p:grpSp>
            <p:nvGrpSpPr>
              <p:cNvPr id="75786" name="群組 21"/>
              <p:cNvGrpSpPr>
                <a:grpSpLocks/>
              </p:cNvGrpSpPr>
              <p:nvPr/>
            </p:nvGrpSpPr>
            <p:grpSpPr bwMode="auto">
              <a:xfrm>
                <a:off x="1187450" y="115888"/>
                <a:ext cx="6889750" cy="6553200"/>
                <a:chOff x="1353667" y="44624"/>
                <a:chExt cx="6890741" cy="6552728"/>
              </a:xfrm>
            </p:grpSpPr>
            <p:pic>
              <p:nvPicPr>
                <p:cNvPr id="75788" name="Picture 5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53667" y="44624"/>
                  <a:ext cx="6890741" cy="21797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5789" name="Picture 6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53667" y="2224392"/>
                  <a:ext cx="6890741" cy="12046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5790" name="Picture 7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62202" y="3501008"/>
                  <a:ext cx="6873670" cy="3096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75787" name="Picture 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29"/>
              <a:stretch>
                <a:fillRect/>
              </a:stretch>
            </p:blipFill>
            <p:spPr bwMode="auto">
              <a:xfrm>
                <a:off x="3672284" y="197600"/>
                <a:ext cx="434617" cy="163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5785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213" y="190094"/>
              <a:ext cx="466725" cy="17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577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B98F2F8A-0E5D-4DFA-82EC-ADCA2E50024E}" type="slidenum"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en-US" altLang="zh-TW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042988" y="5121275"/>
            <a:ext cx="3306762" cy="1008063"/>
          </a:xfrm>
          <a:prstGeom prst="rect">
            <a:avLst/>
          </a:prstGeom>
          <a:noFill/>
          <a:ln w="50800">
            <a:solidFill>
              <a:srgbClr val="FF000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rgbClr val="FF33CC"/>
              </a:solidFill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187450" y="2259013"/>
            <a:ext cx="3144838" cy="12954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rgbClr val="FF33CC"/>
              </a:solidFill>
            </a:endParaRPr>
          </a:p>
        </p:txBody>
      </p:sp>
      <p:sp>
        <p:nvSpPr>
          <p:cNvPr id="75782" name="直線圖說文字 1 12"/>
          <p:cNvSpPr>
            <a:spLocks/>
          </p:cNvSpPr>
          <p:nvPr/>
        </p:nvSpPr>
        <p:spPr bwMode="auto">
          <a:xfrm>
            <a:off x="5292725" y="3608388"/>
            <a:ext cx="3205163" cy="1333500"/>
          </a:xfrm>
          <a:prstGeom prst="borderCallout1">
            <a:avLst>
              <a:gd name="adj1" fmla="val 41338"/>
              <a:gd name="adj2" fmla="val -4037"/>
              <a:gd name="adj3" fmla="val 111227"/>
              <a:gd name="adj4" fmla="val -30111"/>
            </a:avLst>
          </a:prstGeom>
          <a:solidFill>
            <a:srgbClr val="F6F0FA"/>
          </a:solidFill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科目分卷級別評核組別</a:t>
            </a:r>
            <a:endParaRPr lang="en-US" altLang="zh-TW" sz="2000" b="1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附屬於科目：</a:t>
            </a:r>
            <a:endParaRPr lang="en-US" altLang="zh-TW" sz="2000" b="1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系統會顯示科目分卷與其</a:t>
            </a:r>
            <a:endParaRPr lang="en-US" altLang="zh-TW" sz="2000" b="1">
              <a:solidFill>
                <a:srgbClr val="FF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列印次序，供用戶參考。</a:t>
            </a:r>
          </a:p>
        </p:txBody>
      </p:sp>
      <p:cxnSp>
        <p:nvCxnSpPr>
          <p:cNvPr id="75783" name="直線接點 17"/>
          <p:cNvCxnSpPr>
            <a:cxnSpLocks noChangeShapeType="1"/>
          </p:cNvCxnSpPr>
          <p:nvPr/>
        </p:nvCxnSpPr>
        <p:spPr bwMode="auto">
          <a:xfrm flipH="1" flipV="1">
            <a:off x="4349750" y="2997200"/>
            <a:ext cx="869950" cy="1079500"/>
          </a:xfrm>
          <a:prstGeom prst="line">
            <a:avLst/>
          </a:prstGeom>
          <a:noFill/>
          <a:ln w="412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群組 2"/>
          <p:cNvGrpSpPr>
            <a:grpSpLocks/>
          </p:cNvGrpSpPr>
          <p:nvPr/>
        </p:nvGrpSpPr>
        <p:grpSpPr bwMode="auto">
          <a:xfrm>
            <a:off x="1320800" y="2133600"/>
            <a:ext cx="6773863" cy="4510088"/>
            <a:chOff x="1320800" y="2133600"/>
            <a:chExt cx="6773863" cy="4510088"/>
          </a:xfrm>
        </p:grpSpPr>
        <p:grpSp>
          <p:nvGrpSpPr>
            <p:cNvPr id="76808" name="Group 1"/>
            <p:cNvGrpSpPr>
              <a:grpSpLocks/>
            </p:cNvGrpSpPr>
            <p:nvPr/>
          </p:nvGrpSpPr>
          <p:grpSpPr bwMode="auto">
            <a:xfrm>
              <a:off x="1320800" y="2133600"/>
              <a:ext cx="6773863" cy="4510088"/>
              <a:chOff x="1320800" y="2133600"/>
              <a:chExt cx="6773863" cy="4510088"/>
            </a:xfrm>
          </p:grpSpPr>
          <p:grpSp>
            <p:nvGrpSpPr>
              <p:cNvPr id="76810" name="群組 1"/>
              <p:cNvGrpSpPr>
                <a:grpSpLocks/>
              </p:cNvGrpSpPr>
              <p:nvPr/>
            </p:nvGrpSpPr>
            <p:grpSpPr bwMode="auto">
              <a:xfrm>
                <a:off x="1320800" y="2133600"/>
                <a:ext cx="6773863" cy="4510088"/>
                <a:chOff x="1331913" y="2151063"/>
                <a:chExt cx="6773862" cy="4510087"/>
              </a:xfrm>
            </p:grpSpPr>
            <p:pic>
              <p:nvPicPr>
                <p:cNvPr id="76812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31913" y="2151063"/>
                  <a:ext cx="6773862" cy="990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13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31913" y="3284538"/>
                  <a:ext cx="6773862" cy="33766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76811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29"/>
              <a:stretch>
                <a:fillRect/>
              </a:stretch>
            </p:blipFill>
            <p:spPr bwMode="auto">
              <a:xfrm>
                <a:off x="3744292" y="2505081"/>
                <a:ext cx="434617" cy="163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6809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2449" y="2493420"/>
              <a:ext cx="424295" cy="155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680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1" lang="zh-TW" altLang="en-US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科目滿分及比重</a:t>
            </a:r>
            <a:r>
              <a:rPr kumimoji="1" lang="en-US" altLang="zh-TW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zh-TW" altLang="en-US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考績</a:t>
            </a:r>
            <a:r>
              <a:rPr kumimoji="1" lang="en-US" altLang="zh-TW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kumimoji="1" lang="zh-TW" altLang="en-US" sz="30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196975"/>
            <a:ext cx="8496300" cy="460851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kumimoji="1" lang="zh-TW" altLang="en-US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>考績</a:t>
            </a:r>
            <a:endParaRPr kumimoji="1" lang="en-US" altLang="zh-TW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  <a:cs typeface="+mj-cs"/>
            </a:endParaRPr>
          </a:p>
          <a:p>
            <a:pPr>
              <a:defRPr/>
            </a:pP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除選擇等級互換表外，需</a:t>
            </a:r>
            <a:r>
              <a:rPr lang="zh-TW" altLang="zh-TW" sz="2200" b="1" dirty="0" smtClean="0">
                <a:latin typeface="標楷體" pitchFamily="65" charset="-120"/>
                <a:ea typeface="標楷體" pitchFamily="65" charset="-120"/>
              </a:rPr>
              <a:t>輸入</a:t>
            </a:r>
            <a:r>
              <a:rPr lang="zh-TW" altLang="zh-TW" sz="2200" b="1" dirty="0">
                <a:latin typeface="標楷體" pitchFamily="65" charset="-120"/>
                <a:ea typeface="標楷體" pitchFamily="65" charset="-120"/>
              </a:rPr>
              <a:t>評核組</a:t>
            </a:r>
            <a:r>
              <a:rPr lang="zh-TW" altLang="zh-TW" sz="2200" b="1" dirty="0" smtClean="0">
                <a:latin typeface="標楷體" pitchFamily="65" charset="-120"/>
                <a:ea typeface="標楷體" pitchFamily="65" charset="-120"/>
              </a:rPr>
              <a:t>別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滿分與</a:t>
            </a:r>
            <a:r>
              <a:rPr lang="zh-TW" altLang="zh-TW" sz="2200" b="1" dirty="0" smtClean="0">
                <a:latin typeface="標楷體" pitchFamily="65" charset="-120"/>
                <a:ea typeface="標楷體" pitchFamily="65" charset="-120"/>
              </a:rPr>
              <a:t>科目</a:t>
            </a:r>
            <a:r>
              <a:rPr lang="en-US" altLang="zh-TW" sz="2200" b="1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sz="2200" b="1" dirty="0">
                <a:latin typeface="標楷體" pitchFamily="65" charset="-120"/>
                <a:ea typeface="標楷體" pitchFamily="65" charset="-120"/>
              </a:rPr>
              <a:t>科目分卷</a:t>
            </a:r>
            <a:r>
              <a:rPr lang="zh-TW" altLang="zh-TW" sz="2200" b="1" dirty="0" smtClean="0">
                <a:latin typeface="標楷體" pitchFamily="65" charset="-120"/>
                <a:ea typeface="標楷體" pitchFamily="65" charset="-120"/>
              </a:rPr>
              <a:t>比重</a:t>
            </a:r>
            <a:endParaRPr lang="en-US" altLang="zh-TW" sz="22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zh-TW" b="1" dirty="0" smtClean="0">
              <a:solidFill>
                <a:srgbClr val="0000CC"/>
              </a:solidFill>
              <a:latin typeface="Calibri" pitchFamily="34" charset="0"/>
              <a:ea typeface="標楷體" pitchFamily="65" charset="-120"/>
              <a:cs typeface="Calibri" pitchFamily="34" charset="0"/>
            </a:endParaRPr>
          </a:p>
          <a:p>
            <a:pPr>
              <a:defRPr/>
            </a:pPr>
            <a:endParaRPr lang="zh-TW" altLang="en-US" b="1" dirty="0" smtClean="0">
              <a:solidFill>
                <a:srgbClr val="0000CC"/>
              </a:solidFill>
              <a:latin typeface="Calibri" pitchFamily="34" charset="0"/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49160" name="Rectangle 6"/>
          <p:cNvSpPr>
            <a:spLocks noChangeArrowheads="1"/>
          </p:cNvSpPr>
          <p:nvPr/>
        </p:nvSpPr>
        <p:spPr bwMode="auto">
          <a:xfrm>
            <a:off x="7235825" y="3789363"/>
            <a:ext cx="509588" cy="2854325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886325" y="3665538"/>
            <a:ext cx="504825" cy="22225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886325" y="5516563"/>
            <a:ext cx="504825" cy="223837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 animBg="1"/>
      <p:bldP spid="10" grpId="0" animBg="1"/>
      <p:bldP spid="1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群組 1"/>
          <p:cNvGrpSpPr>
            <a:grpSpLocks/>
          </p:cNvGrpSpPr>
          <p:nvPr/>
        </p:nvGrpSpPr>
        <p:grpSpPr bwMode="auto">
          <a:xfrm>
            <a:off x="395288" y="1454150"/>
            <a:ext cx="8208962" cy="3816350"/>
            <a:chOff x="395288" y="1454150"/>
            <a:chExt cx="8208962" cy="3816350"/>
          </a:xfrm>
        </p:grpSpPr>
        <p:grpSp>
          <p:nvGrpSpPr>
            <p:cNvPr id="77829" name="Group 1"/>
            <p:cNvGrpSpPr>
              <a:grpSpLocks/>
            </p:cNvGrpSpPr>
            <p:nvPr/>
          </p:nvGrpSpPr>
          <p:grpSpPr bwMode="auto">
            <a:xfrm>
              <a:off x="395288" y="1454150"/>
              <a:ext cx="8208962" cy="3816350"/>
              <a:chOff x="395288" y="1454150"/>
              <a:chExt cx="8208962" cy="3816350"/>
            </a:xfrm>
          </p:grpSpPr>
          <p:grpSp>
            <p:nvGrpSpPr>
              <p:cNvPr id="77831" name="群組 2"/>
              <p:cNvGrpSpPr>
                <a:grpSpLocks/>
              </p:cNvGrpSpPr>
              <p:nvPr/>
            </p:nvGrpSpPr>
            <p:grpSpPr bwMode="auto">
              <a:xfrm>
                <a:off x="395288" y="1454150"/>
                <a:ext cx="8208962" cy="3816350"/>
                <a:chOff x="1028700" y="2593975"/>
                <a:chExt cx="7875588" cy="3375091"/>
              </a:xfrm>
            </p:grpSpPr>
            <p:pic>
              <p:nvPicPr>
                <p:cNvPr id="77833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42988" y="2593975"/>
                  <a:ext cx="7861300" cy="1157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7834" name="Picture 4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28700" y="3841816"/>
                  <a:ext cx="7805738" cy="2127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77832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29"/>
              <a:stretch>
                <a:fillRect/>
              </a:stretch>
            </p:blipFill>
            <p:spPr bwMode="auto">
              <a:xfrm>
                <a:off x="3326033" y="1905815"/>
                <a:ext cx="525887" cy="197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7830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7389" y="1918455"/>
              <a:ext cx="466725" cy="17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782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1" lang="zh-TW" altLang="en-US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科目滿分及比重</a:t>
            </a:r>
            <a:r>
              <a:rPr kumimoji="1" lang="en-US" altLang="zh-TW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zh-TW" altLang="en-US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學期</a:t>
            </a:r>
            <a:r>
              <a:rPr kumimoji="1" lang="en-US" altLang="zh-TW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kumimoji="1" lang="zh-TW" altLang="en-US" sz="30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7828" name="Rectangle 6"/>
          <p:cNvSpPr>
            <a:spLocks noChangeArrowheads="1"/>
          </p:cNvSpPr>
          <p:nvPr/>
        </p:nvSpPr>
        <p:spPr bwMode="auto">
          <a:xfrm>
            <a:off x="4643438" y="2822575"/>
            <a:ext cx="2952750" cy="2478088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1"/>
          <p:cNvGrpSpPr>
            <a:grpSpLocks/>
          </p:cNvGrpSpPr>
          <p:nvPr/>
        </p:nvGrpSpPr>
        <p:grpSpPr bwMode="auto">
          <a:xfrm>
            <a:off x="900113" y="3789363"/>
            <a:ext cx="7548562" cy="2663825"/>
            <a:chOff x="900113" y="3789363"/>
            <a:chExt cx="7548562" cy="2663825"/>
          </a:xfrm>
        </p:grpSpPr>
        <p:pic>
          <p:nvPicPr>
            <p:cNvPr id="7885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13" y="3789363"/>
              <a:ext cx="7548562" cy="266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6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35"/>
            <a:stretch>
              <a:fillRect/>
            </a:stretch>
          </p:blipFill>
          <p:spPr bwMode="auto">
            <a:xfrm>
              <a:off x="5598686" y="4395509"/>
              <a:ext cx="371475" cy="140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885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確定考績綱要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8688" y="1341438"/>
            <a:ext cx="8077200" cy="46085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TW" altLang="en-US" sz="2500" b="1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新增</a:t>
            </a:r>
            <a:r>
              <a:rPr lang="en-US" altLang="zh-TW" sz="2500" b="1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500" b="1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編輯評核組別後，</a:t>
            </a:r>
            <a:r>
              <a:rPr lang="zh-TW" altLang="en-US" sz="2500" b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必須</a:t>
            </a:r>
            <a:r>
              <a:rPr lang="zh-TW" altLang="en-US" sz="2500" b="1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完成以下設定：</a:t>
            </a:r>
            <a:endParaRPr lang="zh-TW" altLang="en-US" smtClean="0">
              <a:ea typeface="標楷體" panose="03000509000000000000" pitchFamily="65" charset="-120"/>
            </a:endParaRPr>
          </a:p>
          <a:p>
            <a:r>
              <a:rPr lang="zh-TW" altLang="en-US" sz="22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學期及考績</a:t>
            </a:r>
          </a:p>
          <a:p>
            <a:r>
              <a:rPr lang="zh-TW" altLang="en-US" sz="22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科目滿分及比重</a:t>
            </a:r>
          </a:p>
          <a:p>
            <a:r>
              <a:rPr lang="zh-TW" altLang="en-US" sz="22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名次編排準則</a:t>
            </a:r>
          </a:p>
          <a:p>
            <a:pPr>
              <a:buFont typeface="Wingdings" panose="05000000000000000000" pitchFamily="2" charset="2"/>
              <a:buNone/>
            </a:pPr>
            <a:endParaRPr lang="zh-TW" altLang="en-US" sz="1200" smtClean="0"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TW" altLang="en-US" sz="2500" b="1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完成設定後，用戶可確定考績綱要。</a:t>
            </a:r>
            <a:endParaRPr lang="en-US" altLang="zh-TW" sz="2500" b="1" smtClean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8853" name="Rectangle 6"/>
          <p:cNvSpPr>
            <a:spLocks noChangeArrowheads="1"/>
          </p:cNvSpPr>
          <p:nvPr/>
        </p:nvSpPr>
        <p:spPr bwMode="auto">
          <a:xfrm>
            <a:off x="4673600" y="5300663"/>
            <a:ext cx="1482725" cy="36830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7885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384675"/>
            <a:ext cx="417512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確定考績綱要</a:t>
            </a:r>
            <a:endParaRPr lang="zh-TW" altLang="en-US" sz="3000" smtClean="0">
              <a:ea typeface="新細明體" panose="02020500000000000000" pitchFamily="18" charset="-120"/>
            </a:endParaRPr>
          </a:p>
        </p:txBody>
      </p:sp>
      <p:sp>
        <p:nvSpPr>
          <p:cNvPr id="79875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D425007F-F57B-4EB2-966E-0DCBF45FC7F5}" type="slidenum"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67</a:t>
            </a:fld>
            <a:endParaRPr lang="en-US" altLang="zh-TW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5650" y="1196975"/>
            <a:ext cx="6178550" cy="4762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TW" altLang="zh-TW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+mj-cs"/>
              </a:rPr>
              <a:t>系統將檢查是否已完成考績綱要設定</a:t>
            </a:r>
            <a:r>
              <a:rPr lang="zh-TW" altLang="en-US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+mj-cs"/>
              </a:rPr>
              <a:t>：</a:t>
            </a:r>
          </a:p>
        </p:txBody>
      </p:sp>
      <p:grpSp>
        <p:nvGrpSpPr>
          <p:cNvPr id="79877" name="群組 1"/>
          <p:cNvGrpSpPr>
            <a:grpSpLocks/>
          </p:cNvGrpSpPr>
          <p:nvPr/>
        </p:nvGrpSpPr>
        <p:grpSpPr bwMode="auto">
          <a:xfrm>
            <a:off x="611188" y="1844675"/>
            <a:ext cx="3787775" cy="4635500"/>
            <a:chOff x="611188" y="1844675"/>
            <a:chExt cx="3787775" cy="4635500"/>
          </a:xfrm>
        </p:grpSpPr>
        <p:grpSp>
          <p:nvGrpSpPr>
            <p:cNvPr id="79883" name="Group 2"/>
            <p:cNvGrpSpPr>
              <a:grpSpLocks/>
            </p:cNvGrpSpPr>
            <p:nvPr/>
          </p:nvGrpSpPr>
          <p:grpSpPr bwMode="auto">
            <a:xfrm>
              <a:off x="611188" y="1844675"/>
              <a:ext cx="3787775" cy="4635500"/>
              <a:chOff x="611188" y="1844675"/>
              <a:chExt cx="3787775" cy="4635500"/>
            </a:xfrm>
          </p:grpSpPr>
          <p:pic>
            <p:nvPicPr>
              <p:cNvPr id="79885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188" y="1844675"/>
                <a:ext cx="3787775" cy="46355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79886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235"/>
              <a:stretch>
                <a:fillRect/>
              </a:stretch>
            </p:blipFill>
            <p:spPr bwMode="auto">
              <a:xfrm>
                <a:off x="3619409" y="5346643"/>
                <a:ext cx="337706" cy="127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9884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420" y="5341317"/>
              <a:ext cx="379283" cy="128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878" name="群組 2"/>
          <p:cNvGrpSpPr>
            <a:grpSpLocks/>
          </p:cNvGrpSpPr>
          <p:nvPr/>
        </p:nvGrpSpPr>
        <p:grpSpPr bwMode="auto">
          <a:xfrm>
            <a:off x="4552950" y="2492375"/>
            <a:ext cx="4048125" cy="2162175"/>
            <a:chOff x="4552950" y="2492375"/>
            <a:chExt cx="4048125" cy="2162175"/>
          </a:xfrm>
        </p:grpSpPr>
        <p:grpSp>
          <p:nvGrpSpPr>
            <p:cNvPr id="79879" name="Group 1"/>
            <p:cNvGrpSpPr>
              <a:grpSpLocks/>
            </p:cNvGrpSpPr>
            <p:nvPr/>
          </p:nvGrpSpPr>
          <p:grpSpPr bwMode="auto">
            <a:xfrm>
              <a:off x="4552950" y="2492375"/>
              <a:ext cx="4048125" cy="2162175"/>
              <a:chOff x="4552950" y="2492375"/>
              <a:chExt cx="4048125" cy="2162175"/>
            </a:xfrm>
          </p:grpSpPr>
          <p:pic>
            <p:nvPicPr>
              <p:cNvPr id="79881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2950" y="2492375"/>
                <a:ext cx="4048125" cy="21621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79882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235"/>
              <a:stretch>
                <a:fillRect/>
              </a:stretch>
            </p:blipFill>
            <p:spPr bwMode="auto">
              <a:xfrm>
                <a:off x="7634436" y="3432522"/>
                <a:ext cx="371475" cy="140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9880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8235" y="3430213"/>
              <a:ext cx="417211" cy="141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群組 1"/>
          <p:cNvGrpSpPr>
            <a:grpSpLocks/>
          </p:cNvGrpSpPr>
          <p:nvPr/>
        </p:nvGrpSpPr>
        <p:grpSpPr bwMode="auto">
          <a:xfrm>
            <a:off x="228600" y="1098550"/>
            <a:ext cx="6575425" cy="4819650"/>
            <a:chOff x="228600" y="1098550"/>
            <a:chExt cx="6575425" cy="4819650"/>
          </a:xfrm>
        </p:grpSpPr>
        <p:grpSp>
          <p:nvGrpSpPr>
            <p:cNvPr id="80906" name="Group 1"/>
            <p:cNvGrpSpPr>
              <a:grpSpLocks/>
            </p:cNvGrpSpPr>
            <p:nvPr/>
          </p:nvGrpSpPr>
          <p:grpSpPr bwMode="auto">
            <a:xfrm>
              <a:off x="228600" y="1098550"/>
              <a:ext cx="6575425" cy="4819650"/>
              <a:chOff x="228600" y="1098550"/>
              <a:chExt cx="6575425" cy="4819650"/>
            </a:xfrm>
          </p:grpSpPr>
          <p:pic>
            <p:nvPicPr>
              <p:cNvPr id="80908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" y="1098550"/>
                <a:ext cx="6575425" cy="48196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909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29"/>
              <a:stretch>
                <a:fillRect/>
              </a:stretch>
            </p:blipFill>
            <p:spPr bwMode="auto">
              <a:xfrm>
                <a:off x="2267744" y="1174718"/>
                <a:ext cx="434617" cy="163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0907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6005" y="1175042"/>
              <a:ext cx="385723" cy="141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089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數據整合</a:t>
            </a: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)—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評核組別積分與名次的計算</a:t>
            </a:r>
          </a:p>
        </p:txBody>
      </p:sp>
      <p:sp>
        <p:nvSpPr>
          <p:cNvPr id="80900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FE4849FE-5F1D-493C-9A10-1DE5DAE2E5AF}" type="slidenum"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68</a:t>
            </a:fld>
            <a:endParaRPr lang="en-US" altLang="zh-TW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76213" y="3395663"/>
            <a:ext cx="1082675" cy="288925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6759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4019550"/>
            <a:ext cx="8994775" cy="18986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461963" y="4508500"/>
            <a:ext cx="5622925" cy="720725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8263" y="5557838"/>
            <a:ext cx="4575175" cy="360362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0905" name="文字方塊 1"/>
          <p:cNvSpPr txBox="1">
            <a:spLocks noChangeArrowheads="1"/>
          </p:cNvSpPr>
          <p:nvPr/>
        </p:nvSpPr>
        <p:spPr bwMode="auto">
          <a:xfrm>
            <a:off x="4787900" y="2205038"/>
            <a:ext cx="3671888" cy="1338262"/>
          </a:xfrm>
          <a:prstGeom prst="rect">
            <a:avLst/>
          </a:prstGeom>
          <a:solidFill>
            <a:srgbClr val="E8D9F3"/>
          </a:solidFill>
          <a:ln w="9525">
            <a:solidFill>
              <a:srgbClr val="E8D9F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100" b="1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目的：</a:t>
            </a:r>
            <a:endParaRPr lang="en-US" altLang="zh-TW" sz="2100" b="1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為同時修讀 </a:t>
            </a:r>
            <a:r>
              <a:rPr lang="en-US" altLang="zh-TW" sz="2000" b="1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22S </a:t>
            </a:r>
            <a:r>
              <a:rPr lang="zh-TW" altLang="en-US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數學</a:t>
            </a:r>
            <a:r>
              <a:rPr lang="en-US" altLang="zh-TW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必修部分</a:t>
            </a:r>
            <a:r>
              <a:rPr lang="en-US" altLang="zh-TW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 </a:t>
            </a:r>
            <a:r>
              <a:rPr lang="en-US" altLang="zh-TW" sz="2000" b="1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24S </a:t>
            </a:r>
            <a:r>
              <a:rPr lang="zh-TW" altLang="en-US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數學</a:t>
            </a:r>
            <a:r>
              <a:rPr lang="en-US" altLang="zh-TW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延伸部分</a:t>
            </a:r>
            <a:r>
              <a:rPr lang="en-US" altLang="zh-TW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單元二</a:t>
            </a:r>
            <a:r>
              <a:rPr lang="en-US" altLang="zh-TW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的學生排名次。</a:t>
            </a:r>
            <a:endParaRPr lang="zh-TW" alt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群組 6"/>
          <p:cNvGrpSpPr>
            <a:grpSpLocks/>
          </p:cNvGrpSpPr>
          <p:nvPr/>
        </p:nvGrpSpPr>
        <p:grpSpPr bwMode="auto">
          <a:xfrm>
            <a:off x="66675" y="3940175"/>
            <a:ext cx="8753475" cy="1555750"/>
            <a:chOff x="66675" y="3940175"/>
            <a:chExt cx="8753475" cy="1555750"/>
          </a:xfrm>
        </p:grpSpPr>
        <p:grpSp>
          <p:nvGrpSpPr>
            <p:cNvPr id="81948" name="群組 5"/>
            <p:cNvGrpSpPr>
              <a:grpSpLocks/>
            </p:cNvGrpSpPr>
            <p:nvPr/>
          </p:nvGrpSpPr>
          <p:grpSpPr bwMode="auto">
            <a:xfrm>
              <a:off x="66675" y="3940175"/>
              <a:ext cx="8753475" cy="1555750"/>
              <a:chOff x="66675" y="3940175"/>
              <a:chExt cx="8753475" cy="1555750"/>
            </a:xfrm>
          </p:grpSpPr>
          <p:grpSp>
            <p:nvGrpSpPr>
              <p:cNvPr id="81950" name="群組 3"/>
              <p:cNvGrpSpPr>
                <a:grpSpLocks/>
              </p:cNvGrpSpPr>
              <p:nvPr/>
            </p:nvGrpSpPr>
            <p:grpSpPr bwMode="auto">
              <a:xfrm>
                <a:off x="66675" y="3989388"/>
                <a:ext cx="8753475" cy="1506537"/>
                <a:chOff x="107504" y="1561679"/>
                <a:chExt cx="8510584" cy="1507281"/>
              </a:xfrm>
            </p:grpSpPr>
            <p:pic>
              <p:nvPicPr>
                <p:cNvPr id="81952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7504" y="1561679"/>
                  <a:ext cx="8510584" cy="5090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1953" name="Picture 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9552" y="2052628"/>
                  <a:ext cx="8078536" cy="1016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81951" name="Rectangle 38"/>
              <p:cNvSpPr>
                <a:spLocks noChangeArrowheads="1"/>
              </p:cNvSpPr>
              <p:nvPr/>
            </p:nvSpPr>
            <p:spPr bwMode="auto">
              <a:xfrm>
                <a:off x="66675" y="3940175"/>
                <a:ext cx="192881" cy="5746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2400">
                    <a:solidFill>
                      <a:schemeClr val="folHlink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folHlink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folHlink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chemeClr val="folHlink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81949" name="Picture 3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136" y="4520660"/>
              <a:ext cx="734759" cy="202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1923" name="群組 5"/>
          <p:cNvGrpSpPr>
            <a:grpSpLocks/>
          </p:cNvGrpSpPr>
          <p:nvPr/>
        </p:nvGrpSpPr>
        <p:grpSpPr bwMode="auto">
          <a:xfrm>
            <a:off x="573088" y="1320800"/>
            <a:ext cx="7937500" cy="2024063"/>
            <a:chOff x="573088" y="1320800"/>
            <a:chExt cx="7937500" cy="2024062"/>
          </a:xfrm>
        </p:grpSpPr>
        <p:grpSp>
          <p:nvGrpSpPr>
            <p:cNvPr id="81938" name="群組 1"/>
            <p:cNvGrpSpPr>
              <a:grpSpLocks/>
            </p:cNvGrpSpPr>
            <p:nvPr/>
          </p:nvGrpSpPr>
          <p:grpSpPr bwMode="auto">
            <a:xfrm>
              <a:off x="573088" y="1320800"/>
              <a:ext cx="7937500" cy="2024062"/>
              <a:chOff x="1514101" y="327286"/>
              <a:chExt cx="7040792" cy="1743419"/>
            </a:xfrm>
          </p:grpSpPr>
          <p:pic>
            <p:nvPicPr>
              <p:cNvPr id="81945" name="Picture 4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4101" y="1131925"/>
                <a:ext cx="7040792" cy="495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946" name="Picture 4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6230" y="1616159"/>
                <a:ext cx="7018663" cy="454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947" name="Picture 44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9738" y="327286"/>
                <a:ext cx="7035155" cy="8046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1939" name="群組 4"/>
            <p:cNvGrpSpPr>
              <a:grpSpLocks/>
            </p:cNvGrpSpPr>
            <p:nvPr/>
          </p:nvGrpSpPr>
          <p:grpSpPr bwMode="auto">
            <a:xfrm>
              <a:off x="3772183" y="2272754"/>
              <a:ext cx="371474" cy="476796"/>
              <a:chOff x="3772183" y="2272754"/>
              <a:chExt cx="371474" cy="476796"/>
            </a:xfrm>
          </p:grpSpPr>
          <p:pic>
            <p:nvPicPr>
              <p:cNvPr id="81943" name="Picture 29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2183" y="2272754"/>
                <a:ext cx="371474" cy="270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944" name="Picture 30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772183" y="2542406"/>
                <a:ext cx="371474" cy="207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1940" name="群組 32"/>
            <p:cNvGrpSpPr>
              <a:grpSpLocks/>
            </p:cNvGrpSpPr>
            <p:nvPr/>
          </p:nvGrpSpPr>
          <p:grpSpPr bwMode="auto">
            <a:xfrm>
              <a:off x="3751203" y="2821943"/>
              <a:ext cx="371474" cy="476797"/>
              <a:chOff x="3772183" y="2272753"/>
              <a:chExt cx="371474" cy="476797"/>
            </a:xfrm>
          </p:grpSpPr>
          <p:pic>
            <p:nvPicPr>
              <p:cNvPr id="81941" name="Picture 29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2183" y="2272753"/>
                <a:ext cx="371474" cy="2696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942" name="Picture 30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772183" y="2542406"/>
                <a:ext cx="371474" cy="207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8192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數據整合</a:t>
            </a: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)—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新高中數學</a:t>
            </a:r>
          </a:p>
        </p:txBody>
      </p:sp>
      <p:sp>
        <p:nvSpPr>
          <p:cNvPr id="81925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7730BD89-6D4D-494C-B2EE-F181CAFF1392}" type="slidenum"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lang="en-US" altLang="zh-TW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4787900" y="2254250"/>
            <a:ext cx="554038" cy="86360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4694238" y="4491038"/>
            <a:ext cx="647700" cy="307975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7812088" y="4799013"/>
            <a:ext cx="504825" cy="696912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6" name="AutoShape 4"/>
          <p:cNvSpPr>
            <a:spLocks/>
          </p:cNvSpPr>
          <p:nvPr/>
        </p:nvSpPr>
        <p:spPr bwMode="auto">
          <a:xfrm>
            <a:off x="3238500" y="3308350"/>
            <a:ext cx="1284288" cy="395288"/>
          </a:xfrm>
          <a:prstGeom prst="borderCallout1">
            <a:avLst>
              <a:gd name="adj1" fmla="val 52435"/>
              <a:gd name="adj2" fmla="val 99944"/>
              <a:gd name="adj3" fmla="val -45838"/>
              <a:gd name="adj4" fmla="val 134167"/>
            </a:avLst>
          </a:prstGeom>
          <a:solidFill>
            <a:schemeClr val="bg1"/>
          </a:solidFill>
          <a:ln w="508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科目滿分</a:t>
            </a:r>
          </a:p>
        </p:txBody>
      </p:sp>
      <p:sp>
        <p:nvSpPr>
          <p:cNvPr id="19" name="AutoShape 4"/>
          <p:cNvSpPr>
            <a:spLocks/>
          </p:cNvSpPr>
          <p:nvPr/>
        </p:nvSpPr>
        <p:spPr bwMode="auto">
          <a:xfrm>
            <a:off x="5513388" y="3336925"/>
            <a:ext cx="1722437" cy="393700"/>
          </a:xfrm>
          <a:prstGeom prst="borderCallout1">
            <a:avLst>
              <a:gd name="adj1" fmla="val 290398"/>
              <a:gd name="adj2" fmla="val -22287"/>
              <a:gd name="adj3" fmla="val 122380"/>
              <a:gd name="adj4" fmla="val 12486"/>
            </a:avLst>
          </a:prstGeom>
          <a:solidFill>
            <a:schemeClr val="bg1"/>
          </a:solidFill>
          <a:ln w="508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評核組別滿分</a:t>
            </a:r>
          </a:p>
        </p:txBody>
      </p:sp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1331913" y="443706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FF0000"/>
                </a:solidFill>
                <a:latin typeface="Calibri" panose="020F0502020204030204" pitchFamily="34" charset="0"/>
              </a:rPr>
              <a:t>&amp;G1</a:t>
            </a:r>
            <a:endParaRPr lang="zh-TW" altLang="en-US" sz="18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AutoShape 4"/>
          <p:cNvSpPr>
            <a:spLocks/>
          </p:cNvSpPr>
          <p:nvPr/>
        </p:nvSpPr>
        <p:spPr bwMode="auto">
          <a:xfrm>
            <a:off x="4416425" y="5102225"/>
            <a:ext cx="2819400" cy="393700"/>
          </a:xfrm>
          <a:prstGeom prst="borderCallout1">
            <a:avLst>
              <a:gd name="adj1" fmla="val -12630"/>
              <a:gd name="adj2" fmla="val 116810"/>
              <a:gd name="adj3" fmla="val 41417"/>
              <a:gd name="adj4" fmla="val 101958"/>
            </a:avLst>
          </a:prstGeom>
          <a:solidFill>
            <a:schemeClr val="bg1"/>
          </a:solidFill>
          <a:ln w="508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評核組別中的科目比重</a:t>
            </a:r>
          </a:p>
        </p:txBody>
      </p:sp>
      <p:sp>
        <p:nvSpPr>
          <p:cNvPr id="21" name="文字方塊 20"/>
          <p:cNvSpPr txBox="1">
            <a:spLocks noChangeArrowheads="1"/>
          </p:cNvSpPr>
          <p:nvPr/>
        </p:nvSpPr>
        <p:spPr bwMode="auto">
          <a:xfrm>
            <a:off x="1739900" y="2173288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FF0000"/>
                </a:solidFill>
                <a:latin typeface="Calibri" panose="020F0502020204030204" pitchFamily="34" charset="0"/>
              </a:rPr>
              <a:t>22S</a:t>
            </a:r>
            <a:endParaRPr lang="zh-TW" altLang="en-US" sz="18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文字方塊 21"/>
          <p:cNvSpPr txBox="1">
            <a:spLocks noChangeArrowheads="1"/>
          </p:cNvSpPr>
          <p:nvPr/>
        </p:nvSpPr>
        <p:spPr bwMode="auto">
          <a:xfrm>
            <a:off x="2387600" y="2749550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FF0000"/>
                </a:solidFill>
                <a:latin typeface="Calibri" panose="020F0502020204030204" pitchFamily="34" charset="0"/>
              </a:rPr>
              <a:t>24S</a:t>
            </a:r>
            <a:endParaRPr lang="zh-TW" altLang="en-US" sz="18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660400" y="5661025"/>
            <a:ext cx="78501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利用科目滿分、評核組別滿分與比重，計算評核組別考績的積分。</a:t>
            </a:r>
          </a:p>
        </p:txBody>
      </p:sp>
      <p:sp>
        <p:nvSpPr>
          <p:cNvPr id="29" name="文字方塊 28"/>
          <p:cNvSpPr txBox="1">
            <a:spLocks noChangeArrowheads="1"/>
          </p:cNvSpPr>
          <p:nvPr/>
        </p:nvSpPr>
        <p:spPr bwMode="auto">
          <a:xfrm>
            <a:off x="1692275" y="4787900"/>
            <a:ext cx="1173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FF0000"/>
                </a:solidFill>
                <a:latin typeface="Calibri" panose="020F0502020204030204" pitchFamily="34" charset="0"/>
              </a:rPr>
              <a:t>&amp;G1 </a:t>
            </a:r>
            <a:r>
              <a:rPr lang="zh-TW" altLang="en-US" sz="1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成員</a:t>
            </a:r>
          </a:p>
        </p:txBody>
      </p:sp>
      <p:sp>
        <p:nvSpPr>
          <p:cNvPr id="30" name="文字方塊 29"/>
          <p:cNvSpPr txBox="1">
            <a:spLocks noChangeArrowheads="1"/>
          </p:cNvSpPr>
          <p:nvPr/>
        </p:nvSpPr>
        <p:spPr bwMode="auto">
          <a:xfrm>
            <a:off x="2533650" y="5102225"/>
            <a:ext cx="1174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FF0000"/>
                </a:solidFill>
                <a:latin typeface="Calibri" panose="020F0502020204030204" pitchFamily="34" charset="0"/>
              </a:rPr>
              <a:t>&amp;G1 </a:t>
            </a:r>
            <a:r>
              <a:rPr lang="zh-TW" altLang="en-US" sz="1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成員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7" grpId="0" animBg="1"/>
      <p:bldP spid="18" grpId="0" animBg="1"/>
      <p:bldP spid="16" grpId="0" animBg="1"/>
      <p:bldP spid="19" grpId="0" animBg="1"/>
      <p:bldP spid="2" grpId="0"/>
      <p:bldP spid="20" grpId="0" animBg="1"/>
      <p:bldP spid="21" grpId="0"/>
      <p:bldP spid="22" grpId="0"/>
      <p:bldP spid="3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79375"/>
            <a:ext cx="6265862" cy="665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435" name="投影片編號版面配置區 1"/>
          <p:cNvSpPr txBox="1">
            <a:spLocks noGrp="1"/>
          </p:cNvSpPr>
          <p:nvPr/>
        </p:nvSpPr>
        <p:spPr bwMode="auto">
          <a:xfrm>
            <a:off x="6796088" y="6273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</a:t>
            </a:r>
            <a:fld id="{E0BBEE0B-517B-496F-9FA3-7B30E6D8AA96}" type="slidenum">
              <a:rPr kumimoji="0" lang="en-US" altLang="zh-TW" sz="1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kumimoji="0" lang="en-US" altLang="zh-TW" sz="1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矩形 3"/>
          <p:cNvSpPr>
            <a:spLocks noChangeArrowheads="1"/>
          </p:cNvSpPr>
          <p:nvPr/>
        </p:nvSpPr>
        <p:spPr bwMode="auto">
          <a:xfrm>
            <a:off x="6227763" y="5997575"/>
            <a:ext cx="1223962" cy="709613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18437" name="矩形 3"/>
          <p:cNvSpPr>
            <a:spLocks noChangeArrowheads="1"/>
          </p:cNvSpPr>
          <p:nvPr/>
        </p:nvSpPr>
        <p:spPr bwMode="auto">
          <a:xfrm>
            <a:off x="4932363" y="4797425"/>
            <a:ext cx="2160587" cy="287338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043608" y="3212976"/>
          <a:ext cx="7200801" cy="3159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4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學生</a:t>
                      </a:r>
                      <a:endParaRPr lang="zh-TW" alt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評核組別積分</a:t>
                      </a:r>
                      <a:endParaRPr lang="zh-TW" alt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名次</a:t>
                      </a:r>
                      <a:endParaRPr lang="zh-TW" alt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學生甲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Calibri" pitchFamily="34" charset="0"/>
                      </a:endParaRPr>
                    </a:p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36991" t="-54730" r="-48276" b="-20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2/3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學生乙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Calibri" pitchFamily="34" charset="0"/>
                      </a:endParaRPr>
                    </a:p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36991" t="-155782" r="-48276" b="-10136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1/3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學生丙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Calibri" pitchFamily="34" charset="0"/>
                      </a:endParaRPr>
                    </a:p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36991" t="-254054" r="-48276" b="-67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3/3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2947" name="Rectangle 10"/>
          <p:cNvSpPr>
            <a:spLocks noChangeArrowheads="1"/>
          </p:cNvSpPr>
          <p:nvPr/>
        </p:nvSpPr>
        <p:spPr bwMode="auto">
          <a:xfrm>
            <a:off x="2740025" y="2514600"/>
            <a:ext cx="36083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2948" name="Rectangle 13"/>
          <p:cNvSpPr>
            <a:spLocks noChangeArrowheads="1"/>
          </p:cNvSpPr>
          <p:nvPr/>
        </p:nvSpPr>
        <p:spPr bwMode="auto">
          <a:xfrm>
            <a:off x="2740025" y="2514600"/>
            <a:ext cx="36083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2949" name="Rectangle 16"/>
          <p:cNvSpPr>
            <a:spLocks noChangeArrowheads="1"/>
          </p:cNvSpPr>
          <p:nvPr/>
        </p:nvSpPr>
        <p:spPr bwMode="auto">
          <a:xfrm>
            <a:off x="2740025" y="2514600"/>
            <a:ext cx="36083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graphicFrame>
        <p:nvGraphicFramePr>
          <p:cNvPr id="1106" name="Group 82"/>
          <p:cNvGraphicFramePr>
            <a:graphicFrameLocks noGrp="1"/>
          </p:cNvGraphicFramePr>
          <p:nvPr>
            <p:ph idx="4294967295"/>
          </p:nvPr>
        </p:nvGraphicFramePr>
        <p:xfrm>
          <a:off x="250825" y="454025"/>
          <a:ext cx="8642350" cy="2254250"/>
        </p:xfrm>
        <a:graphic>
          <a:graphicData uri="http://schemas.openxmlformats.org/drawingml/2006/table">
            <a:tbl>
              <a:tblPr/>
              <a:tblGrid>
                <a:gridCol w="3169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1993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科目</a:t>
                      </a:r>
                    </a:p>
                  </a:txBody>
                  <a:tcPr marL="91467" marR="91467"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科目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Arial Unicode MS" pitchFamily="34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滿分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1467" marR="91467"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組別內科目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Arial Unicode MS" pitchFamily="34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比重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1467" marR="91467"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積分</a:t>
                      </a:r>
                      <a:endParaRPr kumimoji="1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1467" marR="91467"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31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學生甲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1467" marR="91467"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學生乙</a:t>
                      </a:r>
                      <a:endParaRPr kumimoji="1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1467" marR="91467"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學生丙</a:t>
                      </a:r>
                      <a:endParaRPr kumimoji="1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1467" marR="91467"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學生丁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1467" marR="91467"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4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Calibri" pitchFamily="34" charset="0"/>
                        </a:rPr>
                        <a:t>22S 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數學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(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必修部分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)</a:t>
                      </a:r>
                    </a:p>
                  </a:txBody>
                  <a:tcPr marL="91467" marR="91467"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Calibri" pitchFamily="34" charset="0"/>
                        </a:rPr>
                        <a:t>200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Calibri" pitchFamily="34" charset="0"/>
                      </a:endParaRPr>
                    </a:p>
                  </a:txBody>
                  <a:tcPr marL="91467" marR="91467"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Calibri" pitchFamily="34" charset="0"/>
                        </a:rPr>
                        <a:t>2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Calibri" pitchFamily="34" charset="0"/>
                      </a:endParaRPr>
                    </a:p>
                  </a:txBody>
                  <a:tcPr marL="91467" marR="91467"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Calibri" pitchFamily="34" charset="0"/>
                        </a:rPr>
                        <a:t>156</a:t>
                      </a:r>
                    </a:p>
                  </a:txBody>
                  <a:tcPr marL="91467" marR="91467"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Calibri" pitchFamily="34" charset="0"/>
                        </a:rPr>
                        <a:t>174</a:t>
                      </a:r>
                    </a:p>
                  </a:txBody>
                  <a:tcPr marL="91467" marR="91467"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Calibri" pitchFamily="34" charset="0"/>
                        </a:rPr>
                        <a:t>138</a:t>
                      </a:r>
                    </a:p>
                  </a:txBody>
                  <a:tcPr marL="91467" marR="91467"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Calibri" pitchFamily="34" charset="0"/>
                        </a:rPr>
                        <a:t>180</a:t>
                      </a:r>
                    </a:p>
                  </a:txBody>
                  <a:tcPr marL="91467" marR="91467"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4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Calibri" pitchFamily="34" charset="0"/>
                        </a:rPr>
                        <a:t>24S 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數學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(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延伸部分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—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單元二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)</a:t>
                      </a:r>
                    </a:p>
                  </a:txBody>
                  <a:tcPr marL="91467" marR="91467"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Calibri" pitchFamily="34" charset="0"/>
                        </a:rPr>
                        <a:t>100</a:t>
                      </a:r>
                    </a:p>
                  </a:txBody>
                  <a:tcPr marL="91467" marR="91467"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Calibri" pitchFamily="34" charset="0"/>
                        </a:rPr>
                        <a:t>1</a:t>
                      </a:r>
                    </a:p>
                  </a:txBody>
                  <a:tcPr marL="91467" marR="91467"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Calibri" pitchFamily="34" charset="0"/>
                        </a:rPr>
                        <a:t>66</a:t>
                      </a:r>
                    </a:p>
                  </a:txBody>
                  <a:tcPr marL="91467" marR="91467"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Calibri" pitchFamily="34" charset="0"/>
                        </a:rPr>
                        <a:t>-</a:t>
                      </a:r>
                    </a:p>
                  </a:txBody>
                  <a:tcPr marL="91467" marR="91467"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Calibri" pitchFamily="34" charset="0"/>
                        </a:rPr>
                        <a:t>+</a:t>
                      </a:r>
                    </a:p>
                  </a:txBody>
                  <a:tcPr marL="91467" marR="91467"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沒有</a:t>
                      </a:r>
                      <a:endParaRPr kumimoji="1" lang="en-US" altLang="zh-TW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修讀</a:t>
                      </a:r>
                      <a:endParaRPr kumimoji="1" lang="en-US" altLang="zh-TW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Calibri" pitchFamily="34" charset="0"/>
                      </a:endParaRPr>
                    </a:p>
                  </a:txBody>
                  <a:tcPr marL="91467" marR="91467"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2987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2800350"/>
            <a:ext cx="25527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956550" y="765175"/>
            <a:ext cx="1008063" cy="2035175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484438" y="3698875"/>
            <a:ext cx="3863975" cy="865188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484438" y="4598988"/>
            <a:ext cx="3863975" cy="86360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479675" y="5476875"/>
            <a:ext cx="3863975" cy="86360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" name="橢圓 1"/>
          <p:cNvSpPr>
            <a:spLocks noChangeArrowheads="1"/>
          </p:cNvSpPr>
          <p:nvPr/>
        </p:nvSpPr>
        <p:spPr bwMode="auto">
          <a:xfrm>
            <a:off x="6804025" y="2997200"/>
            <a:ext cx="1008063" cy="3384550"/>
          </a:xfrm>
          <a:prstGeom prst="ellipse">
            <a:avLst/>
          </a:prstGeom>
          <a:noFill/>
          <a:ln w="50800">
            <a:solidFill>
              <a:srgbClr val="FF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群組 1"/>
          <p:cNvGrpSpPr>
            <a:grpSpLocks/>
          </p:cNvGrpSpPr>
          <p:nvPr/>
        </p:nvGrpSpPr>
        <p:grpSpPr bwMode="auto">
          <a:xfrm>
            <a:off x="1585913" y="1268413"/>
            <a:ext cx="5794375" cy="5343525"/>
            <a:chOff x="1585913" y="1268413"/>
            <a:chExt cx="5794375" cy="5343525"/>
          </a:xfrm>
        </p:grpSpPr>
        <p:grpSp>
          <p:nvGrpSpPr>
            <p:cNvPr id="83974" name="Group 1"/>
            <p:cNvGrpSpPr>
              <a:grpSpLocks/>
            </p:cNvGrpSpPr>
            <p:nvPr/>
          </p:nvGrpSpPr>
          <p:grpSpPr bwMode="auto">
            <a:xfrm>
              <a:off x="1585913" y="1268413"/>
              <a:ext cx="5794375" cy="5343525"/>
              <a:chOff x="1585913" y="1268413"/>
              <a:chExt cx="5794375" cy="5343525"/>
            </a:xfrm>
          </p:grpSpPr>
          <p:grpSp>
            <p:nvGrpSpPr>
              <p:cNvPr id="83976" name="群組 3"/>
              <p:cNvGrpSpPr>
                <a:grpSpLocks/>
              </p:cNvGrpSpPr>
              <p:nvPr/>
            </p:nvGrpSpPr>
            <p:grpSpPr bwMode="auto">
              <a:xfrm>
                <a:off x="1585913" y="1268413"/>
                <a:ext cx="5794375" cy="5343525"/>
                <a:chOff x="1547663" y="1412776"/>
                <a:chExt cx="5794375" cy="5343525"/>
              </a:xfrm>
            </p:grpSpPr>
            <p:pic>
              <p:nvPicPr>
                <p:cNvPr id="83978" name="Picture 3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47663" y="1412776"/>
                  <a:ext cx="5781675" cy="21050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979" name="Picture 4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4813" y="3517801"/>
                  <a:ext cx="5724525" cy="1219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980" name="Picture 5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17513" y="4737001"/>
                  <a:ext cx="5724525" cy="2019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83977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29"/>
              <a:stretch>
                <a:fillRect/>
              </a:stretch>
            </p:blipFill>
            <p:spPr bwMode="auto">
              <a:xfrm>
                <a:off x="3649008" y="1597281"/>
                <a:ext cx="359187" cy="134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3975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5275" y="1601470"/>
              <a:ext cx="350657" cy="128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397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特殊改動</a:t>
            </a:r>
          </a:p>
        </p:txBody>
      </p:sp>
      <p:sp>
        <p:nvSpPr>
          <p:cNvPr id="83972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1A25AEE3-BD14-4C3A-BCFD-08A1A6263AE9}" type="slidenum"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71</a:t>
            </a:fld>
            <a:endParaRPr lang="en-US" altLang="zh-TW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83973" name="Rectangle 6"/>
          <p:cNvSpPr>
            <a:spLocks noChangeArrowheads="1"/>
          </p:cNvSpPr>
          <p:nvPr/>
        </p:nvSpPr>
        <p:spPr bwMode="auto">
          <a:xfrm>
            <a:off x="1635125" y="3373438"/>
            <a:ext cx="5732463" cy="121920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群組 2"/>
          <p:cNvGrpSpPr>
            <a:grpSpLocks/>
          </p:cNvGrpSpPr>
          <p:nvPr/>
        </p:nvGrpSpPr>
        <p:grpSpPr bwMode="auto">
          <a:xfrm>
            <a:off x="1195388" y="1125538"/>
            <a:ext cx="6697662" cy="5472112"/>
            <a:chOff x="1195388" y="1125538"/>
            <a:chExt cx="6697662" cy="5472112"/>
          </a:xfrm>
        </p:grpSpPr>
        <p:grpSp>
          <p:nvGrpSpPr>
            <p:cNvPr id="85001" name="Group 2"/>
            <p:cNvGrpSpPr>
              <a:grpSpLocks/>
            </p:cNvGrpSpPr>
            <p:nvPr/>
          </p:nvGrpSpPr>
          <p:grpSpPr bwMode="auto">
            <a:xfrm>
              <a:off x="1195388" y="1125538"/>
              <a:ext cx="6697662" cy="5472112"/>
              <a:chOff x="1195388" y="1125538"/>
              <a:chExt cx="6697662" cy="5472112"/>
            </a:xfrm>
          </p:grpSpPr>
          <p:pic>
            <p:nvPicPr>
              <p:cNvPr id="85003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5388" y="1125538"/>
                <a:ext cx="6697662" cy="5472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5004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235"/>
              <a:stretch>
                <a:fillRect/>
              </a:stretch>
            </p:blipFill>
            <p:spPr bwMode="auto">
              <a:xfrm>
                <a:off x="6156176" y="1743661"/>
                <a:ext cx="494434" cy="186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5002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9207" y="1743661"/>
              <a:ext cx="571024" cy="176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4995" name="Rectangle 10"/>
          <p:cNvSpPr>
            <a:spLocks noChangeArrowheads="1"/>
          </p:cNvSpPr>
          <p:nvPr/>
        </p:nvSpPr>
        <p:spPr bwMode="auto">
          <a:xfrm>
            <a:off x="2740025" y="2514600"/>
            <a:ext cx="36083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4996" name="Rectangle 13"/>
          <p:cNvSpPr>
            <a:spLocks noChangeArrowheads="1"/>
          </p:cNvSpPr>
          <p:nvPr/>
        </p:nvSpPr>
        <p:spPr bwMode="auto">
          <a:xfrm>
            <a:off x="2740025" y="2514600"/>
            <a:ext cx="36083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4997" name="Rectangle 16"/>
          <p:cNvSpPr>
            <a:spLocks noChangeArrowheads="1"/>
          </p:cNvSpPr>
          <p:nvPr/>
        </p:nvSpPr>
        <p:spPr bwMode="auto">
          <a:xfrm>
            <a:off x="2740025" y="2514600"/>
            <a:ext cx="36083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49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匯出評核組別資料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5519738" y="4941888"/>
            <a:ext cx="1657350" cy="574675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5000" name="Rectangle 6"/>
          <p:cNvSpPr>
            <a:spLocks noChangeArrowheads="1"/>
          </p:cNvSpPr>
          <p:nvPr/>
        </p:nvSpPr>
        <p:spPr bwMode="auto">
          <a:xfrm>
            <a:off x="3779838" y="1196975"/>
            <a:ext cx="2447925" cy="360363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匯出評核組別資料</a:t>
            </a:r>
            <a:endParaRPr lang="zh-HK" altLang="en-US" sz="3000" smtClean="0">
              <a:ea typeface="新細明體" panose="02020500000000000000" pitchFamily="18" charset="-120"/>
            </a:endParaRPr>
          </a:p>
        </p:txBody>
      </p:sp>
      <p:sp>
        <p:nvSpPr>
          <p:cNvPr id="8601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18081F77-315F-4285-A3AC-C0823A0B841C}" type="slidenum"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73</a:t>
            </a:fld>
            <a:endParaRPr lang="en-US" altLang="zh-TW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860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66838"/>
            <a:ext cx="892810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矩形 1"/>
          <p:cNvSpPr>
            <a:spLocks noChangeArrowheads="1"/>
          </p:cNvSpPr>
          <p:nvPr/>
        </p:nvSpPr>
        <p:spPr bwMode="auto">
          <a:xfrm>
            <a:off x="6156325" y="3573463"/>
            <a:ext cx="2879725" cy="503237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z="29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匯入評核組別資料</a:t>
            </a:r>
          </a:p>
        </p:txBody>
      </p:sp>
      <p:grpSp>
        <p:nvGrpSpPr>
          <p:cNvPr id="87043" name="Group 6"/>
          <p:cNvGrpSpPr>
            <a:grpSpLocks/>
          </p:cNvGrpSpPr>
          <p:nvPr/>
        </p:nvGrpSpPr>
        <p:grpSpPr bwMode="auto">
          <a:xfrm>
            <a:off x="395288" y="1341438"/>
            <a:ext cx="8280400" cy="4762500"/>
            <a:chOff x="249" y="845"/>
            <a:chExt cx="5216" cy="3000"/>
          </a:xfrm>
        </p:grpSpPr>
        <p:pic>
          <p:nvPicPr>
            <p:cNvPr id="8704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845"/>
              <a:ext cx="5216" cy="2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04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3303"/>
              <a:ext cx="5216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7667625" y="3716338"/>
            <a:ext cx="1008063" cy="720725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5651500" y="4437063"/>
            <a:ext cx="1944688" cy="86360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1"/>
          <p:cNvGrpSpPr>
            <a:grpSpLocks/>
          </p:cNvGrpSpPr>
          <p:nvPr/>
        </p:nvGrpSpPr>
        <p:grpSpPr bwMode="auto">
          <a:xfrm>
            <a:off x="1277938" y="1916113"/>
            <a:ext cx="6551612" cy="3971925"/>
            <a:chOff x="1277938" y="1916113"/>
            <a:chExt cx="6551612" cy="3971925"/>
          </a:xfrm>
        </p:grpSpPr>
        <p:pic>
          <p:nvPicPr>
            <p:cNvPr id="8807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938" y="1916113"/>
              <a:ext cx="6551612" cy="39719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88073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929"/>
            <a:stretch>
              <a:fillRect/>
            </a:stretch>
          </p:blipFill>
          <p:spPr bwMode="auto">
            <a:xfrm>
              <a:off x="3251556" y="2307577"/>
              <a:ext cx="434617" cy="163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8067" name="群組 1"/>
          <p:cNvGrpSpPr>
            <a:grpSpLocks/>
          </p:cNvGrpSpPr>
          <p:nvPr/>
        </p:nvGrpSpPr>
        <p:grpSpPr bwMode="auto">
          <a:xfrm>
            <a:off x="901700" y="1341438"/>
            <a:ext cx="7342188" cy="4608512"/>
            <a:chOff x="901700" y="1341438"/>
            <a:chExt cx="7342188" cy="4608512"/>
          </a:xfrm>
        </p:grpSpPr>
        <p:sp>
          <p:nvSpPr>
            <p:cNvPr id="88070" name="Rectangle 3"/>
            <p:cNvSpPr txBox="1">
              <a:spLocks noChangeArrowheads="1"/>
            </p:cNvSpPr>
            <p:nvPr/>
          </p:nvSpPr>
          <p:spPr bwMode="auto">
            <a:xfrm>
              <a:off x="901700" y="1341438"/>
              <a:ext cx="7342188" cy="4608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folHlink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chemeClr val="folHlink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kumimoji="0" lang="zh-TW" altLang="en-US" b="1">
                  <a:solidFill>
                    <a:schemeClr val="tx2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可查閱評核組別成績：</a:t>
              </a:r>
              <a:endParaRPr kumimoji="0" lang="en-US" altLang="zh-TW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>
                <a:buFont typeface="Wingdings" panose="05000000000000000000" pitchFamily="2" charset="2"/>
                <a:buNone/>
              </a:pPr>
              <a:endParaRPr kumimoji="0" lang="en-US" altLang="zh-TW" b="1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>
                <a:buFont typeface="Wingdings" panose="05000000000000000000" pitchFamily="2" charset="2"/>
                <a:buNone/>
              </a:pPr>
              <a:endParaRPr kumimoji="0" lang="en-US" altLang="zh-TW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>
                <a:buFont typeface="Wingdings" panose="05000000000000000000" pitchFamily="2" charset="2"/>
                <a:buNone/>
              </a:pPr>
              <a:endParaRPr kumimoji="0" lang="en-US" altLang="zh-TW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>
                <a:buFont typeface="Wingdings" panose="05000000000000000000" pitchFamily="2" charset="2"/>
                <a:buNone/>
              </a:pPr>
              <a:endParaRPr kumimoji="0" lang="zh-TW" altLang="en-US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88071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176" y="2311449"/>
              <a:ext cx="424295" cy="155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80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z="29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查詢學生成績</a:t>
            </a:r>
          </a:p>
        </p:txBody>
      </p:sp>
      <p:sp>
        <p:nvSpPr>
          <p:cNvPr id="88069" name="Rectangle 6"/>
          <p:cNvSpPr>
            <a:spLocks noChangeArrowheads="1"/>
          </p:cNvSpPr>
          <p:nvPr/>
        </p:nvSpPr>
        <p:spPr bwMode="auto">
          <a:xfrm>
            <a:off x="1187450" y="4860925"/>
            <a:ext cx="5472113" cy="1089025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z="29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列印成績表</a:t>
            </a:r>
            <a:r>
              <a:rPr lang="en-US" altLang="zh-TW" sz="29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9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系統提供範本</a:t>
            </a:r>
            <a:r>
              <a:rPr lang="en-US" altLang="zh-TW" sz="29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9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96975"/>
            <a:ext cx="7494587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文字方塊 1"/>
          <p:cNvSpPr txBox="1">
            <a:spLocks noChangeArrowheads="1"/>
          </p:cNvSpPr>
          <p:nvPr/>
        </p:nvSpPr>
        <p:spPr bwMode="auto">
          <a:xfrm>
            <a:off x="4575175" y="3886200"/>
            <a:ext cx="2951163" cy="446088"/>
          </a:xfrm>
          <a:prstGeom prst="rect">
            <a:avLst/>
          </a:prstGeom>
          <a:solidFill>
            <a:srgbClr val="E8D9F3"/>
          </a:solidFill>
          <a:ln w="9525">
            <a:solidFill>
              <a:srgbClr val="E8D9F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可列印評核組別資料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08150" indent="-1708150"/>
            <a:r>
              <a:rPr kumimoji="1" lang="zh-TW" altLang="en-US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常見問題：如何修改成績表</a:t>
            </a:r>
            <a:r>
              <a:rPr kumimoji="1" lang="en-US" altLang="zh-TW" sz="2600" b="1" smtClean="0">
                <a:latin typeface="Calibri" panose="020F0502020204030204" pitchFamily="34" charset="0"/>
                <a:ea typeface="Arial Unicode MS" pitchFamily="34" charset="-120"/>
                <a:cs typeface="Calibri" panose="020F0502020204030204" pitchFamily="34" charset="0"/>
              </a:rPr>
              <a:t>P </a:t>
            </a:r>
            <a:r>
              <a:rPr kumimoji="1" lang="zh-TW" altLang="en-US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以配合評核組別的使用</a:t>
            </a:r>
            <a:r>
              <a:rPr kumimoji="1" lang="en-US" altLang="zh-TW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kumimoji="1" lang="zh-TW" altLang="en-US" sz="26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0115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8525E8D9-25F7-4EC7-AC87-5EAC96F4C001}" type="slidenum"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77</a:t>
            </a:fld>
            <a:endParaRPr lang="en-US" altLang="zh-TW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90116" name="Rectangle 3"/>
          <p:cNvSpPr txBox="1">
            <a:spLocks noChangeArrowheads="1"/>
          </p:cNvSpPr>
          <p:nvPr/>
        </p:nvSpPr>
        <p:spPr bwMode="auto">
          <a:xfrm>
            <a:off x="868363" y="1473200"/>
            <a:ext cx="7342187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kumimoji="0" lang="zh-TW" altLang="en-US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請參考以下指引：</a:t>
            </a:r>
            <a:endParaRPr kumimoji="0" lang="en-US" altLang="zh-TW" b="1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None/>
            </a:pPr>
            <a:r>
              <a:rPr kumimoji="0" lang="en-US" altLang="zh-TW" b="1" u="sng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kumimoji="0" lang="zh-TW" altLang="en-US" b="1" u="sng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修改舊有成績表 </a:t>
            </a:r>
            <a:r>
              <a:rPr kumimoji="0" lang="en-US" altLang="zh-TW" b="1" u="sng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P </a:t>
            </a:r>
            <a:r>
              <a:rPr kumimoji="0" lang="zh-TW" altLang="en-US" b="1" u="sng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以支</a:t>
            </a:r>
            <a:r>
              <a:rPr kumimoji="0" lang="zh-TW" altLang="en-US" b="1" u="sng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援評核組別之步驟</a:t>
            </a:r>
            <a:r>
              <a:rPr kumimoji="0" lang="en-US" altLang="zh-TW" b="1" u="sng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</a:p>
          <a:p>
            <a:pPr>
              <a:buFont typeface="Wingdings" panose="05000000000000000000" pitchFamily="2" charset="2"/>
              <a:buNone/>
            </a:pPr>
            <a:endParaRPr kumimoji="0" lang="en-US" altLang="zh-TW" b="1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None/>
            </a:pPr>
            <a:endParaRPr kumimoji="0" lang="en-US" altLang="zh-TW" b="1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None/>
            </a:pPr>
            <a:endParaRPr kumimoji="0" lang="en-US" altLang="zh-TW" b="1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None/>
            </a:pPr>
            <a:endParaRPr kumimoji="0" lang="zh-TW" altLang="en-US" b="1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011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2420938"/>
            <a:ext cx="6777037" cy="4294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標題 1"/>
          <p:cNvSpPr>
            <a:spLocks noGrp="1"/>
          </p:cNvSpPr>
          <p:nvPr>
            <p:ph type="title"/>
          </p:nvPr>
        </p:nvSpPr>
        <p:spPr>
          <a:xfrm>
            <a:off x="1547813" y="188913"/>
            <a:ext cx="7416800" cy="863600"/>
          </a:xfrm>
        </p:spPr>
        <p:txBody>
          <a:bodyPr/>
          <a:lstStyle/>
          <a:p>
            <a:pPr marL="1706563" indent="-1706563"/>
            <a:r>
              <a:rPr lang="zh-TW" altLang="en-US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常見問題：新增評核組別會否影響總平均分與總分的計算</a:t>
            </a:r>
            <a:r>
              <a:rPr lang="en-US" altLang="zh-TW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26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113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C7DC29DE-4B6B-4706-B48E-896F95B8221B}" type="slidenum"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78</a:t>
            </a:fld>
            <a:endParaRPr lang="en-US" altLang="zh-TW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grpSp>
        <p:nvGrpSpPr>
          <p:cNvPr id="91140" name="群組 1"/>
          <p:cNvGrpSpPr>
            <a:grpSpLocks/>
          </p:cNvGrpSpPr>
          <p:nvPr/>
        </p:nvGrpSpPr>
        <p:grpSpPr bwMode="auto">
          <a:xfrm>
            <a:off x="269875" y="1557338"/>
            <a:ext cx="6580188" cy="4967287"/>
            <a:chOff x="1519089" y="1052736"/>
            <a:chExt cx="6200775" cy="4486225"/>
          </a:xfrm>
        </p:grpSpPr>
        <p:pic>
          <p:nvPicPr>
            <p:cNvPr id="9114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1052736"/>
              <a:ext cx="6153150" cy="98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14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139" y="2103463"/>
              <a:ext cx="617220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147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139" y="2467193"/>
              <a:ext cx="6162675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148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2907522"/>
              <a:ext cx="6162675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149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139" y="3429000"/>
              <a:ext cx="618172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150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89" y="3861048"/>
              <a:ext cx="61817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151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89" y="4653136"/>
              <a:ext cx="6172200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242050" y="5983288"/>
            <a:ext cx="604838" cy="593725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9" name="AutoShape 4"/>
          <p:cNvSpPr>
            <a:spLocks/>
          </p:cNvSpPr>
          <p:nvPr/>
        </p:nvSpPr>
        <p:spPr bwMode="auto">
          <a:xfrm>
            <a:off x="7300913" y="6034088"/>
            <a:ext cx="1592262" cy="663575"/>
          </a:xfrm>
          <a:prstGeom prst="borderCallout1">
            <a:avLst>
              <a:gd name="adj1" fmla="val 39639"/>
              <a:gd name="adj2" fmla="val -3449"/>
              <a:gd name="adj3" fmla="val 13681"/>
              <a:gd name="adj4" fmla="val -24792"/>
            </a:avLst>
          </a:prstGeom>
          <a:solidFill>
            <a:schemeClr val="bg1"/>
          </a:solidFill>
          <a:ln w="508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b="1">
                <a:solidFill>
                  <a:schemeClr val="hlink"/>
                </a:solidFill>
                <a:ea typeface="標楷體" panose="03000509000000000000" pitchFamily="65" charset="-120"/>
              </a:rPr>
              <a:t>科目比重不適用於評核組別</a:t>
            </a:r>
            <a:r>
              <a:rPr lang="zh-TW" altLang="en-US" sz="18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1143" name="文字方塊 3"/>
          <p:cNvSpPr txBox="1">
            <a:spLocks noChangeArrowheads="1"/>
          </p:cNvSpPr>
          <p:nvPr/>
        </p:nvSpPr>
        <p:spPr bwMode="auto">
          <a:xfrm>
            <a:off x="269875" y="1084263"/>
            <a:ext cx="8728075" cy="400050"/>
          </a:xfrm>
          <a:prstGeom prst="rect">
            <a:avLst/>
          </a:prstGeom>
          <a:solidFill>
            <a:srgbClr val="E8D9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latin typeface="標楷體" panose="03000509000000000000" pitchFamily="65" charset="-120"/>
                <a:ea typeface="標楷體" panose="03000509000000000000" pitchFamily="65" charset="-120"/>
              </a:rPr>
              <a:t>總平均分由各科目積分計算，當中</a:t>
            </a:r>
            <a:r>
              <a:rPr lang="zh-TW" altLang="en-US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不包括評核組別</a:t>
            </a:r>
            <a:r>
              <a:rPr lang="zh-TW" altLang="en-US" sz="2000" b="1">
                <a:latin typeface="標楷體" panose="03000509000000000000" pitchFamily="65" charset="-120"/>
                <a:ea typeface="標楷體" panose="03000509000000000000" pitchFamily="65" charset="-120"/>
              </a:rPr>
              <a:t>，以免重複計算科目積分。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79388" y="6034088"/>
            <a:ext cx="1079500" cy="490537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5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群組 11"/>
          <p:cNvGrpSpPr>
            <a:grpSpLocks/>
          </p:cNvGrpSpPr>
          <p:nvPr/>
        </p:nvGrpSpPr>
        <p:grpSpPr bwMode="auto">
          <a:xfrm>
            <a:off x="157163" y="1768475"/>
            <a:ext cx="8945562" cy="3324225"/>
            <a:chOff x="157648" y="1484784"/>
            <a:chExt cx="8944467" cy="3324091"/>
          </a:xfrm>
        </p:grpSpPr>
        <p:grpSp>
          <p:nvGrpSpPr>
            <p:cNvPr id="92173" name="群組 10"/>
            <p:cNvGrpSpPr>
              <a:grpSpLocks/>
            </p:cNvGrpSpPr>
            <p:nvPr/>
          </p:nvGrpSpPr>
          <p:grpSpPr bwMode="auto">
            <a:xfrm>
              <a:off x="157648" y="1484784"/>
              <a:ext cx="8944467" cy="3324091"/>
              <a:chOff x="157648" y="1484784"/>
              <a:chExt cx="8944467" cy="3324091"/>
            </a:xfrm>
          </p:grpSpPr>
          <p:pic>
            <p:nvPicPr>
              <p:cNvPr id="92175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65" y="3513475"/>
                <a:ext cx="8934450" cy="1295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176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653" y="1484784"/>
                <a:ext cx="8905875" cy="1028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177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648" y="2541182"/>
                <a:ext cx="8934450" cy="704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174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90" y="3261461"/>
              <a:ext cx="893445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63" name="標題 1"/>
          <p:cNvSpPr>
            <a:spLocks noGrp="1"/>
          </p:cNvSpPr>
          <p:nvPr>
            <p:ph type="title"/>
          </p:nvPr>
        </p:nvSpPr>
        <p:spPr>
          <a:xfrm>
            <a:off x="1619250" y="254000"/>
            <a:ext cx="7310438" cy="762000"/>
          </a:xfrm>
        </p:spPr>
        <p:txBody>
          <a:bodyPr/>
          <a:lstStyle/>
          <a:p>
            <a:pPr marL="1706563" indent="-1706563" eaLnBrk="1" hangingPunct="1">
              <a:spcBef>
                <a:spcPct val="50000"/>
              </a:spcBef>
            </a:pPr>
            <a:r>
              <a:rPr lang="zh-TW" altLang="en-US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常見問題：新增評核組別會否影響總平均分與總分的計算</a:t>
            </a:r>
            <a:r>
              <a:rPr lang="en-US" altLang="zh-TW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26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2164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FBAF1039-39D7-4AB0-857F-E763E5E08B3C}" type="slidenum"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79</a:t>
            </a:fld>
            <a:endParaRPr lang="en-US" altLang="zh-TW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82563" y="3552825"/>
            <a:ext cx="2228850" cy="21590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 flipV="1">
            <a:off x="7454900" y="2249488"/>
            <a:ext cx="792163" cy="1296987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684213" y="4727575"/>
            <a:ext cx="2589212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計算科目積分總和得出總分</a:t>
            </a:r>
            <a:r>
              <a:rPr lang="en-US" altLang="zh-TW" sz="1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不包括評核組別</a:t>
            </a:r>
            <a:r>
              <a:rPr lang="en-US" altLang="zh-TW" sz="1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800" b="1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3" name="直線單箭頭接點 12"/>
          <p:cNvCxnSpPr>
            <a:cxnSpLocks noChangeShapeType="1"/>
          </p:cNvCxnSpPr>
          <p:nvPr/>
        </p:nvCxnSpPr>
        <p:spPr bwMode="auto">
          <a:xfrm flipH="1">
            <a:off x="3562350" y="2686050"/>
            <a:ext cx="3852863" cy="1674813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矩形 14"/>
          <p:cNvSpPr>
            <a:spLocks noChangeArrowheads="1"/>
          </p:cNvSpPr>
          <p:nvPr/>
        </p:nvSpPr>
        <p:spPr bwMode="auto">
          <a:xfrm flipV="1">
            <a:off x="7443788" y="4433888"/>
            <a:ext cx="792162" cy="231775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6" name="文字方塊 15"/>
          <p:cNvSpPr txBox="1">
            <a:spLocks noChangeArrowheads="1"/>
          </p:cNvSpPr>
          <p:nvPr/>
        </p:nvSpPr>
        <p:spPr bwMode="auto">
          <a:xfrm>
            <a:off x="6881813" y="4721225"/>
            <a:ext cx="191611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不包括評核組別</a:t>
            </a:r>
            <a:endParaRPr lang="zh-TW" altLang="en-US" sz="1800" b="1">
              <a:solidFill>
                <a:srgbClr val="FF0000"/>
              </a:solidFill>
              <a:latin typeface="Calibri" panose="020F0502020204030204" pitchFamily="34" charset="0"/>
              <a:ea typeface="Arial Unicode MS" pitchFamily="34" charset="-120"/>
              <a:cs typeface="Calibri" panose="020F0502020204030204" pitchFamily="34" charset="0"/>
            </a:endParaRPr>
          </a:p>
        </p:txBody>
      </p:sp>
      <p:sp>
        <p:nvSpPr>
          <p:cNvPr id="91149" name="文字方塊 17"/>
          <p:cNvSpPr txBox="1">
            <a:spLocks noChangeArrowheads="1"/>
          </p:cNvSpPr>
          <p:nvPr/>
        </p:nvSpPr>
        <p:spPr bwMode="auto">
          <a:xfrm>
            <a:off x="2432050" y="3476625"/>
            <a:ext cx="1109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評核組別</a:t>
            </a:r>
          </a:p>
        </p:txBody>
      </p:sp>
      <p:sp>
        <p:nvSpPr>
          <p:cNvPr id="91150" name="矩形 13"/>
          <p:cNvSpPr>
            <a:spLocks noChangeArrowheads="1"/>
          </p:cNvSpPr>
          <p:nvPr/>
        </p:nvSpPr>
        <p:spPr bwMode="auto">
          <a:xfrm>
            <a:off x="190500" y="4483100"/>
            <a:ext cx="3913188" cy="19685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5" grpId="0" animBg="1"/>
      <p:bldP spid="16" grpId="0" animBg="1"/>
      <p:bldP spid="91149" grpId="0"/>
      <p:bldP spid="911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1" lang="zh-TW" altLang="en-GB" sz="32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評核組別</a:t>
            </a:r>
            <a:r>
              <a:rPr kumimoji="1" lang="en-GB" altLang="zh-TW" sz="3200" b="1" smtClean="0">
                <a:latin typeface="Calibri" panose="020F0502020204030204" pitchFamily="34" charset="0"/>
                <a:ea typeface="標楷體" panose="03000509000000000000" pitchFamily="65" charset="-120"/>
              </a:rPr>
              <a:t>(Assessment Group)</a:t>
            </a:r>
            <a:endParaRPr kumimoji="1" lang="zh-TW" altLang="en-US" sz="3200" b="1" smtClean="0"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8688" y="1473200"/>
            <a:ext cx="7459662" cy="460851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TW" altLang="en-US" sz="2800" b="1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功能</a:t>
            </a:r>
          </a:p>
          <a:p>
            <a:r>
              <a:rPr lang="zh-TW" altLang="en-US" b="1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用戶可新增</a:t>
            </a:r>
            <a:r>
              <a:rPr lang="en-US" altLang="zh-TW" b="1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b="1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編輯評核組別，合併計算</a:t>
            </a:r>
            <a:r>
              <a:rPr lang="zh-TW" altLang="en-US" b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跨科目／分卷的積分與名次</a:t>
            </a:r>
            <a:r>
              <a:rPr lang="zh-TW" altLang="en-US" b="1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zh-TW" altLang="en-US" b="1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用戶可列印評核組別的積分與名次於成績表、成績紀錄表中。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grpSp>
        <p:nvGrpSpPr>
          <p:cNvPr id="19460" name="群組 5"/>
          <p:cNvGrpSpPr>
            <a:grpSpLocks/>
          </p:cNvGrpSpPr>
          <p:nvPr/>
        </p:nvGrpSpPr>
        <p:grpSpPr bwMode="auto">
          <a:xfrm>
            <a:off x="230188" y="3789363"/>
            <a:ext cx="8797925" cy="1800225"/>
            <a:chOff x="167006" y="4650721"/>
            <a:chExt cx="8612236" cy="1656955"/>
          </a:xfrm>
        </p:grpSpPr>
        <p:pic>
          <p:nvPicPr>
            <p:cNvPr id="1946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006" y="4650721"/>
              <a:ext cx="6543800" cy="1620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4690496"/>
              <a:ext cx="2191018" cy="161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00213" indent="-1700213"/>
            <a:r>
              <a:rPr lang="zh-TW" altLang="en-US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常見問題：同時列印評核組別與相關科目</a:t>
            </a:r>
            <a:endParaRPr lang="zh-TW" altLang="en-US" sz="3000" b="1" smtClean="0">
              <a:ea typeface="新細明體" panose="02020500000000000000" pitchFamily="18" charset="-120"/>
            </a:endParaRPr>
          </a:p>
        </p:txBody>
      </p:sp>
      <p:sp>
        <p:nvSpPr>
          <p:cNvPr id="93187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B9D2772A-5847-487E-A265-53D12A856496}" type="slidenum"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80</a:t>
            </a:fld>
            <a:endParaRPr lang="en-US" altLang="zh-TW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28688" y="1268413"/>
            <a:ext cx="7531100" cy="46085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marL="0" indent="0">
              <a:spcBef>
                <a:spcPct val="20000"/>
              </a:spcBef>
              <a:buClr>
                <a:schemeClr val="accent2"/>
              </a:buClr>
              <a:buSzPct val="60000"/>
              <a:defRPr/>
            </a:pPr>
            <a:r>
              <a:rPr lang="zh-TW" altLang="en-US" sz="2600" b="1" u="sng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>小提示</a:t>
            </a:r>
            <a:endParaRPr lang="en-US" altLang="zh-TW" sz="2600" b="1" u="sng" dirty="0">
              <a:solidFill>
                <a:schemeClr val="tx2"/>
              </a:solidFill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0" indent="0">
              <a:spcBef>
                <a:spcPct val="20000"/>
              </a:spcBef>
              <a:buClr>
                <a:schemeClr val="accent2"/>
              </a:buClr>
              <a:buSzPct val="60000"/>
              <a:defRPr/>
            </a:pP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>為</a:t>
            </a:r>
            <a:r>
              <a:rPr lang="zh-TW" altLang="en-US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>免混淆評核組別與真正的科目</a:t>
            </a:r>
            <a:r>
              <a:rPr lang="en-US" altLang="zh-TW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>/</a:t>
            </a:r>
            <a:r>
              <a:rPr lang="zh-TW" altLang="en-US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>分卷：</a:t>
            </a:r>
            <a:endParaRPr lang="en-US" altLang="zh-TW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  <a:cs typeface="+mj-cs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/>
            </a:pPr>
            <a:r>
              <a:rPr kumimoji="0" lang="zh-TW" altLang="en-US" sz="23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審慎</a:t>
            </a:r>
            <a:r>
              <a:rPr kumimoji="0" lang="zh-TW" altLang="en-US" sz="2300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訂定評核組別的名稱</a:t>
            </a:r>
            <a:endParaRPr kumimoji="0" lang="en-US" altLang="zh-TW" sz="2300" b="1" dirty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/>
            </a:pPr>
            <a:r>
              <a:rPr kumimoji="0" lang="zh-TW" altLang="en-US" sz="23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設定合適的列印次序</a:t>
            </a:r>
            <a:endParaRPr kumimoji="0" lang="en-US" altLang="zh-TW" sz="23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/>
            </a:pPr>
            <a:endParaRPr kumimoji="0" lang="zh-TW" altLang="en-US" b="1" dirty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93189" name="群組 1"/>
          <p:cNvGrpSpPr>
            <a:grpSpLocks/>
          </p:cNvGrpSpPr>
          <p:nvPr/>
        </p:nvGrpSpPr>
        <p:grpSpPr bwMode="auto">
          <a:xfrm>
            <a:off x="0" y="3192463"/>
            <a:ext cx="9144000" cy="3195637"/>
            <a:chOff x="1" y="3356992"/>
            <a:chExt cx="9144000" cy="3195309"/>
          </a:xfrm>
        </p:grpSpPr>
        <p:pic>
          <p:nvPicPr>
            <p:cNvPr id="9319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3356992"/>
              <a:ext cx="9144000" cy="1968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19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314295"/>
              <a:ext cx="9143999" cy="1238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矩形 13"/>
          <p:cNvSpPr>
            <a:spLocks noChangeArrowheads="1"/>
          </p:cNvSpPr>
          <p:nvPr/>
        </p:nvSpPr>
        <p:spPr bwMode="auto">
          <a:xfrm>
            <a:off x="107950" y="4721225"/>
            <a:ext cx="8928100" cy="217488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1196975"/>
            <a:ext cx="6600825" cy="406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4211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F4D11EA6-2764-4722-BA78-EFE6CAEDC5ED}" type="slidenum"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81</a:t>
            </a:fld>
            <a:endParaRPr lang="en-US" altLang="zh-TW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9421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06563" indent="-1706563"/>
            <a:r>
              <a:rPr lang="zh-TW" altLang="en-US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常見問題：使用新高中科目代碼後，如何於成績表顯示數學科總成績</a:t>
            </a:r>
            <a:r>
              <a:rPr lang="en-US" altLang="zh-TW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26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4213" name="矩形 7"/>
          <p:cNvSpPr>
            <a:spLocks noChangeArrowheads="1"/>
          </p:cNvSpPr>
          <p:nvPr/>
        </p:nvSpPr>
        <p:spPr bwMode="auto">
          <a:xfrm>
            <a:off x="96838" y="3706813"/>
            <a:ext cx="6600825" cy="1546225"/>
          </a:xfrm>
          <a:prstGeom prst="rect">
            <a:avLst/>
          </a:prstGeom>
          <a:noFill/>
          <a:ln w="50800">
            <a:solidFill>
              <a:schemeClr val="hlink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tx1"/>
              </a:solidFill>
            </a:endParaRPr>
          </a:p>
        </p:txBody>
      </p:sp>
      <p:pic>
        <p:nvPicPr>
          <p:cNvPr id="194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060575"/>
            <a:ext cx="7410450" cy="424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503363" y="4005263"/>
            <a:ext cx="7383462" cy="360362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03363" y="5157788"/>
            <a:ext cx="7383462" cy="1150937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4"/>
          <p:cNvSpPr txBox="1">
            <a:spLocks noChangeArrowheads="1"/>
          </p:cNvSpPr>
          <p:nvPr/>
        </p:nvSpPr>
        <p:spPr bwMode="auto">
          <a:xfrm>
            <a:off x="693738" y="1052513"/>
            <a:ext cx="7775575" cy="769937"/>
          </a:xfrm>
          <a:prstGeom prst="rect">
            <a:avLst/>
          </a:prstGeom>
          <a:solidFill>
            <a:srgbClr val="E8D9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怎樣利用「評核組別」功能，為有修讀</a:t>
            </a:r>
            <a:r>
              <a:rPr lang="zh-TW" altLang="en-US" sz="2200" b="1" u="sng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任何一款</a:t>
            </a:r>
            <a:r>
              <a:rPr lang="zh-TW" altLang="en-US" sz="2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數學科目的學生合併計算積分與名次？ </a:t>
            </a:r>
          </a:p>
        </p:txBody>
      </p:sp>
      <p:sp>
        <p:nvSpPr>
          <p:cNvPr id="95235" name="標題 1"/>
          <p:cNvSpPr>
            <a:spLocks noGrp="1"/>
          </p:cNvSpPr>
          <p:nvPr>
            <p:ph type="title"/>
          </p:nvPr>
        </p:nvSpPr>
        <p:spPr>
          <a:xfrm>
            <a:off x="1476375" y="115888"/>
            <a:ext cx="7343775" cy="936625"/>
          </a:xfrm>
        </p:spPr>
        <p:txBody>
          <a:bodyPr/>
          <a:lstStyle/>
          <a:p>
            <a:pPr marL="1706563" indent="-1706563"/>
            <a:r>
              <a:rPr lang="zh-TW" altLang="en-US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常見問題：如何為只修讀</a:t>
            </a:r>
            <a:r>
              <a:rPr lang="en-US" altLang="zh-TW" sz="2600" b="1" smtClean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22S</a:t>
            </a:r>
            <a:r>
              <a:rPr lang="zh-TW" altLang="en-US" sz="2600" b="1" smtClean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、修讀</a:t>
            </a:r>
            <a:r>
              <a:rPr lang="en-US" altLang="zh-TW" sz="2600" b="1" smtClean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22S</a:t>
            </a:r>
            <a:r>
              <a:rPr lang="zh-TW" altLang="en-US" sz="2600" b="1" smtClean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和</a:t>
            </a:r>
            <a:r>
              <a:rPr lang="en-US" altLang="zh-TW" sz="2600" b="1" smtClean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23S</a:t>
            </a:r>
            <a:r>
              <a:rPr lang="zh-TW" altLang="en-US" sz="2600" b="1" smtClean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、修讀</a:t>
            </a:r>
            <a:r>
              <a:rPr lang="en-US" altLang="zh-TW" sz="2600" b="1" smtClean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22S</a:t>
            </a:r>
            <a:r>
              <a:rPr lang="zh-TW" altLang="en-US" sz="2600" b="1" smtClean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和</a:t>
            </a:r>
            <a:r>
              <a:rPr lang="en-US" altLang="zh-TW" sz="2600" b="1" smtClean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24S</a:t>
            </a:r>
            <a:r>
              <a:rPr lang="zh-TW" altLang="en-US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的學生排名次</a:t>
            </a:r>
            <a:r>
              <a:rPr lang="en-US" altLang="zh-TW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26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95236" name="群組 1"/>
          <p:cNvGrpSpPr>
            <a:grpSpLocks/>
          </p:cNvGrpSpPr>
          <p:nvPr/>
        </p:nvGrpSpPr>
        <p:grpSpPr bwMode="auto">
          <a:xfrm>
            <a:off x="1698625" y="1868488"/>
            <a:ext cx="5746750" cy="4752975"/>
            <a:chOff x="1698774" y="1868488"/>
            <a:chExt cx="5746601" cy="4752975"/>
          </a:xfrm>
        </p:grpSpPr>
        <p:grpSp>
          <p:nvGrpSpPr>
            <p:cNvPr id="95240" name="群組 1"/>
            <p:cNvGrpSpPr>
              <a:grpSpLocks/>
            </p:cNvGrpSpPr>
            <p:nvPr/>
          </p:nvGrpSpPr>
          <p:grpSpPr bwMode="auto">
            <a:xfrm>
              <a:off x="1719263" y="1868488"/>
              <a:ext cx="5726112" cy="4752975"/>
              <a:chOff x="1719263" y="1868488"/>
              <a:chExt cx="5726112" cy="4752975"/>
            </a:xfrm>
          </p:grpSpPr>
          <p:grpSp>
            <p:nvGrpSpPr>
              <p:cNvPr id="95242" name="Group 1"/>
              <p:cNvGrpSpPr>
                <a:grpSpLocks/>
              </p:cNvGrpSpPr>
              <p:nvPr/>
            </p:nvGrpSpPr>
            <p:grpSpPr bwMode="auto">
              <a:xfrm>
                <a:off x="1719263" y="1868488"/>
                <a:ext cx="5726112" cy="4752975"/>
                <a:chOff x="1692275" y="2060575"/>
                <a:chExt cx="5726113" cy="4752975"/>
              </a:xfrm>
            </p:grpSpPr>
            <p:pic>
              <p:nvPicPr>
                <p:cNvPr id="95244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2275" y="2060575"/>
                  <a:ext cx="5726113" cy="4752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5245" name="Picture 8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8929"/>
                <a:stretch>
                  <a:fillRect/>
                </a:stretch>
              </p:blipFill>
              <p:spPr bwMode="auto">
                <a:xfrm>
                  <a:off x="3474774" y="2479920"/>
                  <a:ext cx="359187" cy="1349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95243" name="Picture 1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2513" y="2289860"/>
                <a:ext cx="350657" cy="128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5241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8774" y="3086561"/>
              <a:ext cx="3805138" cy="1177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64"/>
          <p:cNvSpPr>
            <a:spLocks noChangeArrowheads="1"/>
          </p:cNvSpPr>
          <p:nvPr/>
        </p:nvSpPr>
        <p:spPr bwMode="auto">
          <a:xfrm>
            <a:off x="1719263" y="6189663"/>
            <a:ext cx="2951162" cy="2349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文字方塊 1"/>
          <p:cNvSpPr txBox="1">
            <a:spLocks noChangeArrowheads="1"/>
          </p:cNvSpPr>
          <p:nvPr/>
        </p:nvSpPr>
        <p:spPr bwMode="auto">
          <a:xfrm>
            <a:off x="5751513" y="4052888"/>
            <a:ext cx="2414587" cy="384175"/>
          </a:xfrm>
          <a:prstGeom prst="rect">
            <a:avLst/>
          </a:prstGeom>
          <a:solidFill>
            <a:srgbClr val="FFFF00"/>
          </a:solidFill>
          <a:ln w="9525">
            <a:solidFill>
              <a:srgbClr val="E8D9F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9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請參考示範短片二</a:t>
            </a:r>
          </a:p>
        </p:txBody>
      </p:sp>
      <p:sp>
        <p:nvSpPr>
          <p:cNvPr id="8" name="Rectangle 64"/>
          <p:cNvSpPr>
            <a:spLocks noChangeArrowheads="1"/>
          </p:cNvSpPr>
          <p:nvPr/>
        </p:nvSpPr>
        <p:spPr bwMode="auto">
          <a:xfrm>
            <a:off x="1716088" y="5486400"/>
            <a:ext cx="3822700" cy="6492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2370138"/>
            <a:ext cx="7704138" cy="335597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zh-TW" altLang="en-US" sz="2300" b="1" dirty="0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可利用「評核組別」功能，新增</a:t>
            </a:r>
            <a:r>
              <a:rPr lang="zh-TW" altLang="en-US" sz="2300" b="1" dirty="0">
                <a:solidFill>
                  <a:srgbClr val="FF0000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兩個</a:t>
            </a:r>
            <a:r>
              <a:rPr lang="zh-TW" altLang="en-US" sz="2300" b="1" dirty="0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科目級別評核組別</a:t>
            </a:r>
            <a:r>
              <a:rPr lang="en-US" altLang="zh-TW" sz="2300" b="1" dirty="0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TW" altLang="en-US" sz="2000" b="1" u="sng" dirty="0" smtClean="0">
                <a:latin typeface="標楷體" pitchFamily="65" charset="-120"/>
                <a:ea typeface="標楷體" pitchFamily="65" charset="-120"/>
              </a:rPr>
              <a:t>組別一</a:t>
            </a:r>
            <a:endParaRPr lang="zh-TW" altLang="en-US" sz="20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科目包括數學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必修部分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和數學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延伸部分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單元一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defRPr/>
            </a:pP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選擇「將修讀以上</a:t>
            </a:r>
            <a:r>
              <a:rPr lang="zh-TW" altLang="en-US" sz="2000" b="1" u="sng" dirty="0" smtClean="0">
                <a:latin typeface="標楷體" pitchFamily="65" charset="-120"/>
                <a:ea typeface="標楷體" pitchFamily="65" charset="-120"/>
              </a:rPr>
              <a:t>所有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科目／科目分卷的學生納入該評核組別」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zh-TW" altLang="en-US" sz="12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TW" altLang="en-US" sz="2000" b="1" u="sng" dirty="0" smtClean="0">
                <a:latin typeface="標楷體" pitchFamily="65" charset="-120"/>
                <a:ea typeface="標楷體" pitchFamily="65" charset="-120"/>
              </a:rPr>
              <a:t>組別二</a:t>
            </a:r>
            <a:endParaRPr lang="zh-TW" altLang="en-US" sz="20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科目包括數學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必修部分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和數學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延伸部分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單元二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defRPr/>
            </a:pP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選擇「將修讀以上</a:t>
            </a:r>
            <a:r>
              <a:rPr lang="zh-TW" altLang="en-US" sz="2000" b="1" u="sng" dirty="0" smtClean="0">
                <a:latin typeface="標楷體" pitchFamily="65" charset="-120"/>
                <a:ea typeface="標楷體" pitchFamily="65" charset="-120"/>
              </a:rPr>
              <a:t>所有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科目／科目分卷的學生納入該評核組別」</a:t>
            </a:r>
          </a:p>
        </p:txBody>
      </p:sp>
      <p:sp>
        <p:nvSpPr>
          <p:cNvPr id="96259" name="Text Box 4"/>
          <p:cNvSpPr txBox="1">
            <a:spLocks noChangeArrowheads="1"/>
          </p:cNvSpPr>
          <p:nvPr/>
        </p:nvSpPr>
        <p:spPr bwMode="auto">
          <a:xfrm>
            <a:off x="611188" y="1184275"/>
            <a:ext cx="7993062" cy="1016000"/>
          </a:xfrm>
          <a:prstGeom prst="rect">
            <a:avLst/>
          </a:prstGeom>
          <a:solidFill>
            <a:srgbClr val="E8D9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怎樣可利用「評核組別」功能，</a:t>
            </a:r>
            <a:r>
              <a:rPr lang="zh-TW" altLang="en-US" sz="2000" b="1" u="sng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分別</a:t>
            </a:r>
            <a:r>
              <a:rPr lang="zh-TW" altLang="en-US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為修讀數學</a:t>
            </a:r>
            <a:r>
              <a:rPr lang="en-US" altLang="zh-TW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必修部分</a:t>
            </a:r>
            <a:r>
              <a:rPr lang="en-US" altLang="zh-TW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和數學</a:t>
            </a:r>
            <a:r>
              <a:rPr lang="en-US" altLang="zh-TW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延伸部分</a:t>
            </a:r>
            <a:r>
              <a:rPr lang="en-US" altLang="zh-TW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單元一</a:t>
            </a:r>
            <a:r>
              <a:rPr lang="en-US" altLang="zh-TW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，以及修讀數學</a:t>
            </a:r>
            <a:r>
              <a:rPr lang="en-US" altLang="zh-TW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必修部分</a:t>
            </a:r>
            <a:r>
              <a:rPr lang="en-US" altLang="zh-TW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和數學</a:t>
            </a:r>
            <a:r>
              <a:rPr lang="en-US" altLang="zh-TW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延伸部分</a:t>
            </a:r>
            <a:r>
              <a:rPr lang="en-US" altLang="zh-TW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單元二</a:t>
            </a:r>
            <a:r>
              <a:rPr lang="en-US" altLang="zh-TW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的學生，合併計算積分與名次？ </a:t>
            </a:r>
          </a:p>
        </p:txBody>
      </p:sp>
      <p:sp>
        <p:nvSpPr>
          <p:cNvPr id="96260" name="標題 1"/>
          <p:cNvSpPr>
            <a:spLocks noGrp="1"/>
          </p:cNvSpPr>
          <p:nvPr>
            <p:ph type="title"/>
          </p:nvPr>
        </p:nvSpPr>
        <p:spPr>
          <a:xfrm>
            <a:off x="1476375" y="115888"/>
            <a:ext cx="7416800" cy="936625"/>
          </a:xfrm>
        </p:spPr>
        <p:txBody>
          <a:bodyPr/>
          <a:lstStyle/>
          <a:p>
            <a:pPr marL="1706563" indent="-1706563"/>
            <a:r>
              <a:rPr lang="zh-TW" altLang="en-US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常見問題：如何分別為修讀</a:t>
            </a:r>
            <a:r>
              <a:rPr lang="en-US" altLang="zh-TW" sz="2600" b="1" smtClean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22S</a:t>
            </a:r>
            <a:r>
              <a:rPr lang="zh-TW" altLang="en-US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en-US" altLang="zh-TW" sz="2600" b="1" smtClean="0">
                <a:latin typeface="Calibri" panose="020F0502020204030204" pitchFamily="34" charset="0"/>
                <a:ea typeface="標楷體" panose="03000509000000000000" pitchFamily="65" charset="-120"/>
              </a:rPr>
              <a:t>23S</a:t>
            </a:r>
            <a:r>
              <a:rPr lang="zh-TW" altLang="en-US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，以及</a:t>
            </a:r>
            <a:r>
              <a:rPr lang="en-US" altLang="zh-TW" sz="2600" b="1" smtClean="0">
                <a:latin typeface="Calibri" panose="020F0502020204030204" pitchFamily="34" charset="0"/>
                <a:ea typeface="標楷體" panose="03000509000000000000" pitchFamily="65" charset="-120"/>
              </a:rPr>
              <a:t>22S</a:t>
            </a:r>
            <a:r>
              <a:rPr lang="zh-TW" altLang="en-US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en-US" altLang="zh-TW" sz="2600" b="1" smtClean="0">
                <a:latin typeface="Calibri" panose="020F0502020204030204" pitchFamily="34" charset="0"/>
                <a:ea typeface="標楷體" panose="03000509000000000000" pitchFamily="65" charset="-120"/>
              </a:rPr>
              <a:t>24S</a:t>
            </a:r>
            <a:r>
              <a:rPr lang="zh-TW" altLang="en-US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的學生排名次</a:t>
            </a:r>
            <a:r>
              <a:rPr lang="en-US" altLang="zh-TW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26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1"/>
          <p:cNvSpPr txBox="1">
            <a:spLocks noChangeArrowheads="1"/>
          </p:cNvSpPr>
          <p:nvPr/>
        </p:nvSpPr>
        <p:spPr bwMode="auto">
          <a:xfrm>
            <a:off x="6084888" y="5511800"/>
            <a:ext cx="2413000" cy="384175"/>
          </a:xfrm>
          <a:prstGeom prst="rect">
            <a:avLst/>
          </a:prstGeom>
          <a:solidFill>
            <a:srgbClr val="FFFF00"/>
          </a:solidFill>
          <a:ln w="9525">
            <a:solidFill>
              <a:srgbClr val="E8D9F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9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請參考示範短片一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build="p"/>
      <p:bldP spid="5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標題 1"/>
          <p:cNvSpPr>
            <a:spLocks noGrp="1"/>
          </p:cNvSpPr>
          <p:nvPr>
            <p:ph type="title"/>
          </p:nvPr>
        </p:nvSpPr>
        <p:spPr>
          <a:xfrm>
            <a:off x="1547813" y="188913"/>
            <a:ext cx="7416800" cy="863600"/>
          </a:xfrm>
        </p:spPr>
        <p:txBody>
          <a:bodyPr/>
          <a:lstStyle/>
          <a:p>
            <a:pPr marL="1706563" indent="-1706563"/>
            <a:r>
              <a:rPr lang="zh-TW" altLang="en-US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常見問題：如何分別為修讀</a:t>
            </a:r>
            <a:r>
              <a:rPr lang="en-US" altLang="zh-TW" sz="2600" b="1" smtClean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22S</a:t>
            </a:r>
            <a:r>
              <a:rPr lang="zh-TW" altLang="en-US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en-US" altLang="zh-TW" sz="2600" b="1" smtClean="0">
                <a:latin typeface="Calibri" panose="020F0502020204030204" pitchFamily="34" charset="0"/>
                <a:ea typeface="標楷體" panose="03000509000000000000" pitchFamily="65" charset="-120"/>
              </a:rPr>
              <a:t>23S</a:t>
            </a:r>
            <a:r>
              <a:rPr lang="zh-TW" altLang="en-US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，以及</a:t>
            </a:r>
            <a:r>
              <a:rPr lang="en-US" altLang="zh-TW" sz="2600" b="1" smtClean="0">
                <a:latin typeface="Calibri" panose="020F0502020204030204" pitchFamily="34" charset="0"/>
                <a:ea typeface="標楷體" panose="03000509000000000000" pitchFamily="65" charset="-120"/>
              </a:rPr>
              <a:t>22S</a:t>
            </a:r>
            <a:r>
              <a:rPr lang="zh-TW" altLang="en-US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en-US" altLang="zh-TW" sz="2600" b="1" smtClean="0">
                <a:latin typeface="Calibri" panose="020F0502020204030204" pitchFamily="34" charset="0"/>
                <a:ea typeface="標楷體" panose="03000509000000000000" pitchFamily="65" charset="-120"/>
              </a:rPr>
              <a:t>24S</a:t>
            </a:r>
            <a:r>
              <a:rPr lang="zh-TW" altLang="en-US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的學生排名次</a:t>
            </a:r>
            <a:r>
              <a:rPr lang="en-US" altLang="zh-TW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26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7283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9D18544A-5407-4FD2-ABF9-D50544CC8D94}" type="slidenum"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84</a:t>
            </a:fld>
            <a:endParaRPr lang="en-US" altLang="zh-TW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085850"/>
            <a:ext cx="82423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Rectangle 64"/>
          <p:cNvSpPr>
            <a:spLocks noChangeArrowheads="1"/>
          </p:cNvSpPr>
          <p:nvPr/>
        </p:nvSpPr>
        <p:spPr bwMode="auto">
          <a:xfrm>
            <a:off x="395288" y="5013325"/>
            <a:ext cx="5616575" cy="7191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6566" name="Rectangle 64"/>
          <p:cNvSpPr>
            <a:spLocks noChangeArrowheads="1"/>
          </p:cNvSpPr>
          <p:nvPr/>
        </p:nvSpPr>
        <p:spPr bwMode="auto">
          <a:xfrm>
            <a:off x="363538" y="6073775"/>
            <a:ext cx="4152900" cy="2349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4"/>
          <p:cNvSpPr>
            <a:spLocks noChangeArrowheads="1"/>
          </p:cNvSpPr>
          <p:nvPr/>
        </p:nvSpPr>
        <p:spPr bwMode="auto">
          <a:xfrm>
            <a:off x="2268538" y="1268413"/>
            <a:ext cx="647700" cy="3603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 animBg="1"/>
      <p:bldP spid="66566" grpId="0" animBg="1"/>
      <p:bldP spid="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3955856F-BDE2-4B0B-AB68-91A4B44F2AF3}" type="slidenum"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85</a:t>
            </a:fld>
            <a:endParaRPr lang="en-US" altLang="zh-TW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983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76325"/>
            <a:ext cx="8118475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64"/>
          <p:cNvSpPr>
            <a:spLocks noChangeArrowheads="1"/>
          </p:cNvSpPr>
          <p:nvPr/>
        </p:nvSpPr>
        <p:spPr bwMode="auto">
          <a:xfrm>
            <a:off x="468313" y="5013325"/>
            <a:ext cx="5616575" cy="7191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589" name="Rectangle 64"/>
          <p:cNvSpPr>
            <a:spLocks noChangeArrowheads="1"/>
          </p:cNvSpPr>
          <p:nvPr/>
        </p:nvSpPr>
        <p:spPr bwMode="auto">
          <a:xfrm>
            <a:off x="490538" y="5981700"/>
            <a:ext cx="4152900" cy="3476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8310" name="標題 1"/>
          <p:cNvSpPr>
            <a:spLocks noGrp="1"/>
          </p:cNvSpPr>
          <p:nvPr>
            <p:ph type="title"/>
          </p:nvPr>
        </p:nvSpPr>
        <p:spPr>
          <a:xfrm>
            <a:off x="1547813" y="188913"/>
            <a:ext cx="7416800" cy="863600"/>
          </a:xfrm>
        </p:spPr>
        <p:txBody>
          <a:bodyPr/>
          <a:lstStyle/>
          <a:p>
            <a:pPr marL="1706563" indent="-1706563"/>
            <a:r>
              <a:rPr lang="zh-TW" altLang="en-US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常見問題：如何分別為修讀</a:t>
            </a:r>
            <a:r>
              <a:rPr lang="en-US" altLang="zh-TW" sz="2600" b="1" smtClean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22S</a:t>
            </a:r>
            <a:r>
              <a:rPr lang="zh-TW" altLang="en-US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en-US" altLang="zh-TW" sz="2600" b="1" smtClean="0">
                <a:latin typeface="Calibri" panose="020F0502020204030204" pitchFamily="34" charset="0"/>
                <a:ea typeface="標楷體" panose="03000509000000000000" pitchFamily="65" charset="-120"/>
              </a:rPr>
              <a:t>23S</a:t>
            </a:r>
            <a:r>
              <a:rPr lang="zh-TW" altLang="en-US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，以及</a:t>
            </a:r>
            <a:r>
              <a:rPr lang="en-US" altLang="zh-TW" sz="2600" b="1" smtClean="0">
                <a:latin typeface="Calibri" panose="020F0502020204030204" pitchFamily="34" charset="0"/>
                <a:ea typeface="標楷體" panose="03000509000000000000" pitchFamily="65" charset="-120"/>
              </a:rPr>
              <a:t>22S</a:t>
            </a:r>
            <a:r>
              <a:rPr lang="zh-TW" altLang="en-US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en-US" altLang="zh-TW" sz="2600" b="1" smtClean="0">
                <a:latin typeface="Calibri" panose="020F0502020204030204" pitchFamily="34" charset="0"/>
                <a:ea typeface="標楷體" panose="03000509000000000000" pitchFamily="65" charset="-120"/>
              </a:rPr>
              <a:t>24S</a:t>
            </a:r>
            <a:r>
              <a:rPr lang="zh-TW" altLang="en-US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的學生排名次</a:t>
            </a:r>
            <a:r>
              <a:rPr lang="en-US" altLang="zh-TW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26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Rectangle 64"/>
          <p:cNvSpPr>
            <a:spLocks noChangeArrowheads="1"/>
          </p:cNvSpPr>
          <p:nvPr/>
        </p:nvSpPr>
        <p:spPr bwMode="auto">
          <a:xfrm>
            <a:off x="2411413" y="1268413"/>
            <a:ext cx="647700" cy="3603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animBg="1"/>
      <p:bldP spid="67589" grpId="0" animBg="1"/>
      <p:bldP spid="7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5113338"/>
            <a:ext cx="7515225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3816350"/>
            <a:ext cx="7497762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1082675"/>
            <a:ext cx="7529512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2479675"/>
            <a:ext cx="752951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2951163"/>
            <a:ext cx="75295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5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3424238"/>
            <a:ext cx="752951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6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1971675"/>
            <a:ext cx="752951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7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D959C1F7-B4F3-4BAF-90BD-0B970CE3812D}" type="slidenum"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86</a:t>
            </a:fld>
            <a:endParaRPr lang="en-US" altLang="zh-TW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4"/>
          <p:cNvSpPr>
            <a:spLocks noChangeArrowheads="1"/>
          </p:cNvSpPr>
          <p:nvPr/>
        </p:nvSpPr>
        <p:spPr bwMode="auto">
          <a:xfrm>
            <a:off x="7524750" y="4103688"/>
            <a:ext cx="431800" cy="838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64"/>
          <p:cNvSpPr>
            <a:spLocks noChangeArrowheads="1"/>
          </p:cNvSpPr>
          <p:nvPr/>
        </p:nvSpPr>
        <p:spPr bwMode="auto">
          <a:xfrm>
            <a:off x="4767263" y="3816350"/>
            <a:ext cx="647700" cy="25384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64"/>
          <p:cNvSpPr>
            <a:spLocks noChangeArrowheads="1"/>
          </p:cNvSpPr>
          <p:nvPr/>
        </p:nvSpPr>
        <p:spPr bwMode="auto">
          <a:xfrm>
            <a:off x="4787900" y="1971675"/>
            <a:ext cx="647700" cy="13128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5" name="Rectangle 64"/>
          <p:cNvSpPr>
            <a:spLocks noChangeArrowheads="1"/>
          </p:cNvSpPr>
          <p:nvPr/>
        </p:nvSpPr>
        <p:spPr bwMode="auto">
          <a:xfrm>
            <a:off x="7524750" y="5314950"/>
            <a:ext cx="431800" cy="10398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9342" name="標題 1"/>
          <p:cNvSpPr>
            <a:spLocks noGrp="1"/>
          </p:cNvSpPr>
          <p:nvPr>
            <p:ph type="title"/>
          </p:nvPr>
        </p:nvSpPr>
        <p:spPr>
          <a:xfrm>
            <a:off x="1547813" y="188913"/>
            <a:ext cx="7416800" cy="863600"/>
          </a:xfrm>
        </p:spPr>
        <p:txBody>
          <a:bodyPr/>
          <a:lstStyle/>
          <a:p>
            <a:pPr marL="1706563" indent="-1706563"/>
            <a:r>
              <a:rPr lang="zh-TW" altLang="en-US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常見問題：如何分別為修讀</a:t>
            </a:r>
            <a:r>
              <a:rPr lang="en-US" altLang="zh-TW" sz="2600" b="1" smtClean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22S</a:t>
            </a:r>
            <a:r>
              <a:rPr lang="zh-TW" altLang="en-US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en-US" altLang="zh-TW" sz="2600" b="1" smtClean="0">
                <a:latin typeface="Calibri" panose="020F0502020204030204" pitchFamily="34" charset="0"/>
                <a:ea typeface="標楷體" panose="03000509000000000000" pitchFamily="65" charset="-120"/>
              </a:rPr>
              <a:t>23S</a:t>
            </a:r>
            <a:r>
              <a:rPr lang="zh-TW" altLang="en-US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，以及</a:t>
            </a:r>
            <a:r>
              <a:rPr lang="en-US" altLang="zh-TW" sz="2600" b="1" smtClean="0">
                <a:latin typeface="Calibri" panose="020F0502020204030204" pitchFamily="34" charset="0"/>
                <a:ea typeface="標楷體" panose="03000509000000000000" pitchFamily="65" charset="-120"/>
              </a:rPr>
              <a:t>22S</a:t>
            </a:r>
            <a:r>
              <a:rPr lang="zh-TW" altLang="en-US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en-US" altLang="zh-TW" sz="2600" b="1" smtClean="0">
                <a:latin typeface="Calibri" panose="020F0502020204030204" pitchFamily="34" charset="0"/>
                <a:ea typeface="標楷體" panose="03000509000000000000" pitchFamily="65" charset="-120"/>
              </a:rPr>
              <a:t>24S</a:t>
            </a:r>
            <a:r>
              <a:rPr lang="zh-TW" altLang="en-US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的學生排名次</a:t>
            </a:r>
            <a:r>
              <a:rPr lang="en-US" altLang="zh-TW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26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文字方塊 16"/>
          <p:cNvSpPr txBox="1">
            <a:spLocks noChangeArrowheads="1"/>
          </p:cNvSpPr>
          <p:nvPr/>
        </p:nvSpPr>
        <p:spPr bwMode="auto">
          <a:xfrm>
            <a:off x="1908175" y="1908175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FF0000"/>
                </a:solidFill>
                <a:latin typeface="Calibri" panose="020F0502020204030204" pitchFamily="34" charset="0"/>
              </a:rPr>
              <a:t>22S</a:t>
            </a:r>
            <a:endParaRPr lang="zh-TW" altLang="en-US" sz="18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文字方塊 17"/>
          <p:cNvSpPr txBox="1">
            <a:spLocks noChangeArrowheads="1"/>
          </p:cNvSpPr>
          <p:nvPr/>
        </p:nvSpPr>
        <p:spPr bwMode="auto">
          <a:xfrm>
            <a:off x="2627313" y="2349500"/>
            <a:ext cx="649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FF0000"/>
                </a:solidFill>
                <a:latin typeface="Calibri" panose="020F0502020204030204" pitchFamily="34" charset="0"/>
              </a:rPr>
              <a:t>23S</a:t>
            </a:r>
            <a:endParaRPr lang="zh-TW" altLang="en-US" sz="18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文字方塊 18"/>
          <p:cNvSpPr txBox="1">
            <a:spLocks noChangeArrowheads="1"/>
          </p:cNvSpPr>
          <p:nvPr/>
        </p:nvSpPr>
        <p:spPr bwMode="auto">
          <a:xfrm>
            <a:off x="2700338" y="28432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FF0000"/>
                </a:solidFill>
                <a:latin typeface="Calibri" panose="020F0502020204030204" pitchFamily="34" charset="0"/>
              </a:rPr>
              <a:t>24S</a:t>
            </a:r>
            <a:endParaRPr lang="zh-TW" altLang="en-US" sz="18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文字方塊 19"/>
          <p:cNvSpPr txBox="1">
            <a:spLocks noChangeArrowheads="1"/>
          </p:cNvSpPr>
          <p:nvPr/>
        </p:nvSpPr>
        <p:spPr bwMode="auto">
          <a:xfrm>
            <a:off x="1187450" y="4997450"/>
            <a:ext cx="792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FF0000"/>
                </a:solidFill>
                <a:latin typeface="Calibri" panose="020F0502020204030204" pitchFamily="34" charset="0"/>
              </a:rPr>
              <a:t>&amp;M2</a:t>
            </a:r>
            <a:endParaRPr lang="zh-TW" altLang="en-US" sz="18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文字方塊 20"/>
          <p:cNvSpPr txBox="1">
            <a:spLocks noChangeArrowheads="1"/>
          </p:cNvSpPr>
          <p:nvPr/>
        </p:nvSpPr>
        <p:spPr bwMode="auto">
          <a:xfrm>
            <a:off x="1116013" y="3733800"/>
            <a:ext cx="792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FF0000"/>
                </a:solidFill>
                <a:latin typeface="Calibri" panose="020F0502020204030204" pitchFamily="34" charset="0"/>
              </a:rPr>
              <a:t>&amp;MA</a:t>
            </a:r>
            <a:endParaRPr lang="zh-TW" altLang="en-US" sz="18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文字方塊 21"/>
          <p:cNvSpPr txBox="1">
            <a:spLocks noChangeArrowheads="1"/>
          </p:cNvSpPr>
          <p:nvPr/>
        </p:nvSpPr>
        <p:spPr bwMode="auto">
          <a:xfrm>
            <a:off x="2241550" y="4071938"/>
            <a:ext cx="1322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FF0000"/>
                </a:solidFill>
                <a:latin typeface="Calibri" panose="020F0502020204030204" pitchFamily="34" charset="0"/>
              </a:rPr>
              <a:t>&amp;MA </a:t>
            </a:r>
            <a:r>
              <a:rPr lang="zh-TW" altLang="en-US" sz="1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成員</a:t>
            </a:r>
            <a:r>
              <a:rPr lang="en-US" altLang="zh-TW" sz="1800" b="1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1</a:t>
            </a:r>
            <a:endParaRPr lang="zh-TW" altLang="en-US" sz="1800" b="1">
              <a:solidFill>
                <a:srgbClr val="FF0000"/>
              </a:solidFill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23" name="文字方塊 22"/>
          <p:cNvSpPr txBox="1">
            <a:spLocks noChangeArrowheads="1"/>
          </p:cNvSpPr>
          <p:nvPr/>
        </p:nvSpPr>
        <p:spPr bwMode="auto">
          <a:xfrm>
            <a:off x="2987675" y="4508500"/>
            <a:ext cx="1322388" cy="36671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FF0000"/>
                </a:solidFill>
                <a:latin typeface="Calibri" panose="020F0502020204030204" pitchFamily="34" charset="0"/>
              </a:rPr>
              <a:t>&amp;MA </a:t>
            </a:r>
            <a:r>
              <a:rPr lang="zh-TW" altLang="en-US" sz="1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成員</a:t>
            </a:r>
            <a:r>
              <a:rPr lang="en-US" altLang="zh-TW" sz="1800" b="1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2</a:t>
            </a:r>
            <a:endParaRPr lang="zh-TW" altLang="en-US" sz="1800" b="1">
              <a:solidFill>
                <a:srgbClr val="FF0000"/>
              </a:solidFill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24" name="文字方塊 23"/>
          <p:cNvSpPr txBox="1">
            <a:spLocks noChangeArrowheads="1"/>
          </p:cNvSpPr>
          <p:nvPr/>
        </p:nvSpPr>
        <p:spPr bwMode="auto">
          <a:xfrm>
            <a:off x="2246313" y="5314950"/>
            <a:ext cx="1322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FF0000"/>
                </a:solidFill>
                <a:latin typeface="Calibri" panose="020F0502020204030204" pitchFamily="34" charset="0"/>
              </a:rPr>
              <a:t>&amp;M2 </a:t>
            </a:r>
            <a:r>
              <a:rPr lang="zh-TW" altLang="en-US" sz="1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成員</a:t>
            </a:r>
            <a:r>
              <a:rPr lang="en-US" altLang="zh-TW" sz="1800" b="1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1</a:t>
            </a:r>
            <a:endParaRPr lang="zh-TW" altLang="en-US" sz="1800" b="1">
              <a:solidFill>
                <a:srgbClr val="FF0000"/>
              </a:solidFill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29" name="文字方塊 28"/>
          <p:cNvSpPr txBox="1">
            <a:spLocks noChangeArrowheads="1"/>
          </p:cNvSpPr>
          <p:nvPr/>
        </p:nvSpPr>
        <p:spPr bwMode="auto">
          <a:xfrm>
            <a:off x="2987675" y="5795963"/>
            <a:ext cx="1322388" cy="36671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FF0000"/>
                </a:solidFill>
                <a:latin typeface="Calibri" panose="020F0502020204030204" pitchFamily="34" charset="0"/>
              </a:rPr>
              <a:t>&amp;M2 </a:t>
            </a:r>
            <a:r>
              <a:rPr lang="zh-TW" altLang="en-US" sz="1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成員</a:t>
            </a:r>
            <a:r>
              <a:rPr lang="en-US" altLang="zh-TW" sz="1800" b="1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2</a:t>
            </a:r>
            <a:endParaRPr lang="zh-TW" altLang="en-US" sz="1800" b="1">
              <a:solidFill>
                <a:srgbClr val="FF0000"/>
              </a:solidFill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5" grpId="0" animBg="1"/>
      <p:bldP spid="25" grpId="0" animBg="1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/>
      <p:bldP spid="29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群組 6"/>
          <p:cNvGrpSpPr>
            <a:grpSpLocks/>
          </p:cNvGrpSpPr>
          <p:nvPr/>
        </p:nvGrpSpPr>
        <p:grpSpPr bwMode="auto">
          <a:xfrm>
            <a:off x="827088" y="1196975"/>
            <a:ext cx="7705725" cy="4608513"/>
            <a:chOff x="827088" y="1196975"/>
            <a:chExt cx="7705725" cy="4608513"/>
          </a:xfrm>
          <a:solidFill>
            <a:schemeClr val="accent1"/>
          </a:solidFill>
        </p:grpSpPr>
        <p:grpSp>
          <p:nvGrpSpPr>
            <p:cNvPr id="105479" name="群組 1"/>
            <p:cNvGrpSpPr>
              <a:grpSpLocks/>
            </p:cNvGrpSpPr>
            <p:nvPr/>
          </p:nvGrpSpPr>
          <p:grpSpPr bwMode="auto">
            <a:xfrm>
              <a:off x="827088" y="1196975"/>
              <a:ext cx="7705725" cy="4608513"/>
              <a:chOff x="827088" y="1196975"/>
              <a:chExt cx="7705725" cy="4608513"/>
            </a:xfrm>
            <a:grpFill/>
          </p:grpSpPr>
          <p:grpSp>
            <p:nvGrpSpPr>
              <p:cNvPr id="105481" name="群組 5"/>
              <p:cNvGrpSpPr>
                <a:grpSpLocks/>
              </p:cNvGrpSpPr>
              <p:nvPr/>
            </p:nvGrpSpPr>
            <p:grpSpPr bwMode="auto">
              <a:xfrm>
                <a:off x="827088" y="1196975"/>
                <a:ext cx="7705725" cy="4608513"/>
                <a:chOff x="1462921" y="1340768"/>
                <a:chExt cx="6201653" cy="3490358"/>
              </a:xfrm>
              <a:grpFill/>
            </p:grpSpPr>
            <p:pic>
              <p:nvPicPr>
                <p:cNvPr id="105483" name="Picture 9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63799" y="3705613"/>
                  <a:ext cx="6200775" cy="6000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05484" name="群組 4"/>
                <p:cNvGrpSpPr>
                  <a:grpSpLocks/>
                </p:cNvGrpSpPr>
                <p:nvPr/>
              </p:nvGrpSpPr>
              <p:grpSpPr bwMode="auto">
                <a:xfrm>
                  <a:off x="1462921" y="1340768"/>
                  <a:ext cx="6201653" cy="3490358"/>
                  <a:chOff x="1462921" y="1340768"/>
                  <a:chExt cx="6201653" cy="3490358"/>
                </a:xfrm>
                <a:grpFill/>
              </p:grpSpPr>
              <p:pic>
                <p:nvPicPr>
                  <p:cNvPr id="105485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72447" y="1340768"/>
                    <a:ext cx="6162675" cy="71437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5486" name="Picture 13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76375" y="2055143"/>
                    <a:ext cx="6172200" cy="53340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5487" name="Picture 14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62922" y="2588543"/>
                    <a:ext cx="6172200" cy="53340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5488" name="Picture 15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62921" y="3121943"/>
                    <a:ext cx="6185653" cy="5362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5489" name="Picture 16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67684" y="4343408"/>
                    <a:ext cx="6196890" cy="4877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pic>
            <p:nvPicPr>
              <p:cNvPr id="105482" name="Picture 14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7919" y="5181146"/>
                <a:ext cx="658271" cy="5521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5480" name="Picture 2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7965" y="2142957"/>
              <a:ext cx="375108" cy="2587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0355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FB3DA8AA-FD29-4D37-9184-246EFD821A57}" type="slidenum"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87</a:t>
            </a:fld>
            <a:endParaRPr lang="en-US" altLang="zh-TW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00356" name="標題 1"/>
          <p:cNvSpPr>
            <a:spLocks noGrp="1"/>
          </p:cNvSpPr>
          <p:nvPr>
            <p:ph type="title"/>
          </p:nvPr>
        </p:nvSpPr>
        <p:spPr>
          <a:xfrm>
            <a:off x="1403350" y="188913"/>
            <a:ext cx="7416800" cy="863600"/>
          </a:xfrm>
        </p:spPr>
        <p:txBody>
          <a:bodyPr/>
          <a:lstStyle/>
          <a:p>
            <a:pPr marL="1706563" indent="-1706563"/>
            <a:r>
              <a:rPr lang="zh-TW" altLang="en-US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常見問題：如何分別為修讀</a:t>
            </a:r>
            <a:r>
              <a:rPr lang="en-US" altLang="zh-TW" sz="2600" b="1" smtClean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22S</a:t>
            </a:r>
            <a:r>
              <a:rPr lang="zh-TW" altLang="en-US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en-US" altLang="zh-TW" sz="2600" b="1" smtClean="0">
                <a:latin typeface="Calibri" panose="020F0502020204030204" pitchFamily="34" charset="0"/>
                <a:ea typeface="標楷體" panose="03000509000000000000" pitchFamily="65" charset="-120"/>
              </a:rPr>
              <a:t>23S</a:t>
            </a:r>
            <a:r>
              <a:rPr lang="zh-TW" altLang="en-US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，以及</a:t>
            </a:r>
            <a:r>
              <a:rPr lang="en-US" altLang="zh-TW" sz="2600" b="1" smtClean="0">
                <a:latin typeface="Calibri" panose="020F0502020204030204" pitchFamily="34" charset="0"/>
                <a:ea typeface="標楷體" panose="03000509000000000000" pitchFamily="65" charset="-120"/>
              </a:rPr>
              <a:t>22S</a:t>
            </a:r>
            <a:r>
              <a:rPr lang="zh-TW" altLang="en-US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en-US" altLang="zh-TW" sz="2600" b="1" smtClean="0">
                <a:latin typeface="Calibri" panose="020F0502020204030204" pitchFamily="34" charset="0"/>
                <a:ea typeface="標楷體" panose="03000509000000000000" pitchFamily="65" charset="-120"/>
              </a:rPr>
              <a:t>24S</a:t>
            </a:r>
            <a:r>
              <a:rPr lang="zh-TW" altLang="en-US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的學生排名次</a:t>
            </a:r>
            <a:r>
              <a:rPr lang="en-US" altLang="zh-TW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26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Rectangle 64"/>
          <p:cNvSpPr>
            <a:spLocks noChangeArrowheads="1"/>
          </p:cNvSpPr>
          <p:nvPr/>
        </p:nvSpPr>
        <p:spPr bwMode="auto">
          <a:xfrm>
            <a:off x="3924300" y="1196975"/>
            <a:ext cx="360363" cy="4752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0358" name="文字方塊 6"/>
          <p:cNvSpPr txBox="1">
            <a:spLocks noChangeArrowheads="1"/>
          </p:cNvSpPr>
          <p:nvPr/>
        </p:nvSpPr>
        <p:spPr bwMode="auto">
          <a:xfrm>
            <a:off x="250825" y="5097463"/>
            <a:ext cx="8651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700">
                <a:solidFill>
                  <a:srgbClr val="FF0000"/>
                </a:solidFill>
              </a:rPr>
              <a:t>&amp;MA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700">
                <a:solidFill>
                  <a:srgbClr val="FF0000"/>
                </a:solidFill>
              </a:rPr>
              <a:t>&amp;M2</a:t>
            </a:r>
            <a:endParaRPr lang="zh-TW" altLang="en-US" sz="1700">
              <a:solidFill>
                <a:srgbClr val="FF0000"/>
              </a:solidFill>
            </a:endParaRPr>
          </a:p>
        </p:txBody>
      </p:sp>
      <p:sp>
        <p:nvSpPr>
          <p:cNvPr id="2" name="直線圖說文字 2 1"/>
          <p:cNvSpPr>
            <a:spLocks/>
          </p:cNvSpPr>
          <p:nvPr/>
        </p:nvSpPr>
        <p:spPr bwMode="auto">
          <a:xfrm>
            <a:off x="5167313" y="3898900"/>
            <a:ext cx="2921000" cy="420688"/>
          </a:xfrm>
          <a:prstGeom prst="borderCallout2">
            <a:avLst>
              <a:gd name="adj1" fmla="val 33847"/>
              <a:gd name="adj2" fmla="val -1167"/>
              <a:gd name="adj3" fmla="val 35597"/>
              <a:gd name="adj4" fmla="val -15912"/>
              <a:gd name="adj5" fmla="val 90486"/>
              <a:gd name="adj6" fmla="val -27014"/>
            </a:avLst>
          </a:prstGeom>
          <a:solidFill>
            <a:schemeClr val="bg1"/>
          </a:solidFill>
          <a:ln w="508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輸入合適的列印次序</a:t>
            </a:r>
            <a:endParaRPr lang="zh-HK" altLang="en-US" sz="2200" b="1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81BE4948-C94F-40E7-859C-04677A7ECF22}" type="slidenum"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88</a:t>
            </a:fld>
            <a:endParaRPr lang="en-US" altLang="zh-TW" sz="1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11188" y="1628775"/>
            <a:ext cx="7921625" cy="445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chemeClr val="folHlink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folHlink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chemeClr val="folHlink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zh-TW" altLang="en-US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>假設以下為學生修讀新高中數</a:t>
            </a: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>學科的</a:t>
            </a:r>
            <a:r>
              <a:rPr lang="zh-TW" altLang="en-US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>情況：</a:t>
            </a:r>
            <a:endParaRPr lang="en-US" altLang="zh-TW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  <a:cs typeface="+mj-cs"/>
            </a:endParaRPr>
          </a:p>
          <a:p>
            <a:pPr>
              <a:defRPr/>
            </a:pPr>
            <a:r>
              <a:rPr kumimoji="0" lang="zh-TW" altLang="en-US" sz="2200" b="1" kern="0" dirty="0">
                <a:solidFill>
                  <a:srgbClr val="0000CC"/>
                </a:solidFill>
                <a:latin typeface="Calibri" pitchFamily="34" charset="0"/>
                <a:ea typeface="標楷體" pitchFamily="65" charset="-120"/>
              </a:rPr>
              <a:t>只修讀數學</a:t>
            </a:r>
            <a:r>
              <a:rPr kumimoji="0" lang="en-US" altLang="zh-TW" sz="2200" b="1" kern="0" dirty="0">
                <a:solidFill>
                  <a:srgbClr val="0000CC"/>
                </a:solidFill>
                <a:latin typeface="Calibri" pitchFamily="34" charset="0"/>
                <a:ea typeface="標楷體" pitchFamily="65" charset="-120"/>
              </a:rPr>
              <a:t>(</a:t>
            </a:r>
            <a:r>
              <a:rPr kumimoji="0" lang="zh-TW" altLang="en-US" sz="2200" b="1" kern="0" dirty="0">
                <a:solidFill>
                  <a:srgbClr val="0000CC"/>
                </a:solidFill>
                <a:latin typeface="Calibri" pitchFamily="34" charset="0"/>
                <a:ea typeface="標楷體" pitchFamily="65" charset="-120"/>
              </a:rPr>
              <a:t>必修部分</a:t>
            </a:r>
            <a:r>
              <a:rPr kumimoji="0" lang="en-US" altLang="zh-TW" sz="2200" b="1" kern="0" dirty="0">
                <a:solidFill>
                  <a:srgbClr val="0000CC"/>
                </a:solidFill>
                <a:latin typeface="Calibri" pitchFamily="34" charset="0"/>
                <a:ea typeface="標楷體" pitchFamily="65" charset="-120"/>
              </a:rPr>
              <a:t>)</a:t>
            </a:r>
            <a:r>
              <a:rPr kumimoji="0" lang="zh-TW" altLang="en-US" sz="2200" b="1" kern="0" dirty="0">
                <a:solidFill>
                  <a:srgbClr val="0000CC"/>
                </a:solidFill>
                <a:latin typeface="Calibri" pitchFamily="34" charset="0"/>
                <a:ea typeface="標楷體" pitchFamily="65" charset="-120"/>
              </a:rPr>
              <a:t>的學生有</a:t>
            </a:r>
            <a:r>
              <a:rPr kumimoji="0" lang="en-US" altLang="zh-TW" sz="2200" b="1" kern="0" dirty="0">
                <a:solidFill>
                  <a:srgbClr val="FF33CC"/>
                </a:solidFill>
                <a:latin typeface="Calibri" pitchFamily="34" charset="0"/>
                <a:ea typeface="標楷體" pitchFamily="65" charset="-120"/>
              </a:rPr>
              <a:t>50</a:t>
            </a:r>
            <a:r>
              <a:rPr kumimoji="0" lang="zh-TW" altLang="en-US" sz="2200" b="1" kern="0" dirty="0">
                <a:solidFill>
                  <a:srgbClr val="FF33CC"/>
                </a:solidFill>
                <a:latin typeface="Calibri" pitchFamily="34" charset="0"/>
                <a:ea typeface="標楷體" pitchFamily="65" charset="-120"/>
              </a:rPr>
              <a:t>人</a:t>
            </a:r>
            <a:endParaRPr kumimoji="0" lang="en-US" altLang="zh-TW" sz="2200" b="1" kern="0" dirty="0">
              <a:solidFill>
                <a:srgbClr val="FF33CC"/>
              </a:solidFill>
              <a:latin typeface="Calibri" pitchFamily="34" charset="0"/>
              <a:ea typeface="標楷體" pitchFamily="65" charset="-120"/>
            </a:endParaRPr>
          </a:p>
          <a:p>
            <a:pPr>
              <a:defRPr/>
            </a:pPr>
            <a:r>
              <a:rPr kumimoji="0" lang="zh-TW" altLang="en-US" sz="2200" b="1" kern="0" dirty="0" smtClean="0">
                <a:solidFill>
                  <a:srgbClr val="0000CC"/>
                </a:solidFill>
                <a:latin typeface="Calibri" pitchFamily="34" charset="0"/>
                <a:ea typeface="標楷體" pitchFamily="65" charset="-120"/>
              </a:rPr>
              <a:t>修讀數</a:t>
            </a:r>
            <a:r>
              <a:rPr kumimoji="0" lang="zh-TW" altLang="en-US" sz="2200" b="1" kern="0" dirty="0">
                <a:solidFill>
                  <a:srgbClr val="0000CC"/>
                </a:solidFill>
                <a:latin typeface="Calibri" pitchFamily="34" charset="0"/>
                <a:ea typeface="標楷體" pitchFamily="65" charset="-120"/>
              </a:rPr>
              <a:t>學</a:t>
            </a:r>
            <a:r>
              <a:rPr kumimoji="0" lang="en-US" altLang="zh-TW" sz="2200" b="1" kern="0" dirty="0">
                <a:solidFill>
                  <a:srgbClr val="0000CC"/>
                </a:solidFill>
                <a:latin typeface="Calibri" pitchFamily="34" charset="0"/>
                <a:ea typeface="標楷體" pitchFamily="65" charset="-120"/>
              </a:rPr>
              <a:t>(</a:t>
            </a:r>
            <a:r>
              <a:rPr kumimoji="0" lang="zh-TW" altLang="en-US" sz="2200" b="1" kern="0" dirty="0">
                <a:solidFill>
                  <a:srgbClr val="0000CC"/>
                </a:solidFill>
                <a:latin typeface="Calibri" pitchFamily="34" charset="0"/>
                <a:ea typeface="標楷體" pitchFamily="65" charset="-120"/>
              </a:rPr>
              <a:t>必修部分</a:t>
            </a:r>
            <a:r>
              <a:rPr kumimoji="0" lang="en-US" altLang="zh-TW" sz="2200" b="1" kern="0" dirty="0">
                <a:solidFill>
                  <a:srgbClr val="0000CC"/>
                </a:solidFill>
                <a:latin typeface="Calibri" pitchFamily="34" charset="0"/>
                <a:ea typeface="標楷體" pitchFamily="65" charset="-120"/>
              </a:rPr>
              <a:t>)</a:t>
            </a:r>
            <a:r>
              <a:rPr kumimoji="0" lang="zh-TW" altLang="en-US" sz="2200" b="1" kern="0" dirty="0">
                <a:solidFill>
                  <a:srgbClr val="0000CC"/>
                </a:solidFill>
                <a:latin typeface="Calibri" pitchFamily="34" charset="0"/>
                <a:ea typeface="標楷體" pitchFamily="65" charset="-120"/>
              </a:rPr>
              <a:t>和數學</a:t>
            </a:r>
            <a:r>
              <a:rPr kumimoji="0" lang="en-US" altLang="zh-TW" sz="2200" b="1" kern="0" dirty="0">
                <a:solidFill>
                  <a:srgbClr val="0000CC"/>
                </a:solidFill>
                <a:latin typeface="Calibri" pitchFamily="34" charset="0"/>
                <a:ea typeface="標楷體" pitchFamily="65" charset="-120"/>
              </a:rPr>
              <a:t>(</a:t>
            </a:r>
            <a:r>
              <a:rPr kumimoji="0" lang="zh-TW" altLang="en-US" sz="2200" b="1" kern="0" dirty="0">
                <a:solidFill>
                  <a:srgbClr val="0000CC"/>
                </a:solidFill>
                <a:latin typeface="Calibri" pitchFamily="34" charset="0"/>
                <a:ea typeface="標楷體" pitchFamily="65" charset="-120"/>
              </a:rPr>
              <a:t>延伸部分</a:t>
            </a:r>
            <a:r>
              <a:rPr kumimoji="0" lang="en-US" altLang="zh-TW" sz="2200" b="1" kern="0" dirty="0">
                <a:solidFill>
                  <a:srgbClr val="0000CC"/>
                </a:solidFill>
                <a:latin typeface="Calibri" pitchFamily="34" charset="0"/>
                <a:ea typeface="標楷體" pitchFamily="65" charset="-120"/>
              </a:rPr>
              <a:t>—</a:t>
            </a:r>
            <a:r>
              <a:rPr kumimoji="0" lang="zh-TW" altLang="en-US" sz="2200" b="1" kern="0" dirty="0">
                <a:solidFill>
                  <a:srgbClr val="0000CC"/>
                </a:solidFill>
                <a:latin typeface="Calibri" pitchFamily="34" charset="0"/>
                <a:ea typeface="標楷體" pitchFamily="65" charset="-120"/>
              </a:rPr>
              <a:t>單元一</a:t>
            </a:r>
            <a:r>
              <a:rPr kumimoji="0" lang="en-US" altLang="zh-TW" sz="2200" b="1" kern="0" dirty="0">
                <a:solidFill>
                  <a:srgbClr val="0000CC"/>
                </a:solidFill>
                <a:latin typeface="Calibri" pitchFamily="34" charset="0"/>
                <a:ea typeface="標楷體" pitchFamily="65" charset="-120"/>
              </a:rPr>
              <a:t>)</a:t>
            </a:r>
            <a:r>
              <a:rPr kumimoji="0" lang="zh-TW" altLang="en-US" sz="2200" b="1" kern="0" dirty="0">
                <a:solidFill>
                  <a:srgbClr val="0000CC"/>
                </a:solidFill>
                <a:latin typeface="Calibri" pitchFamily="34" charset="0"/>
                <a:ea typeface="標楷體" pitchFamily="65" charset="-120"/>
              </a:rPr>
              <a:t>的學生有</a:t>
            </a:r>
            <a:r>
              <a:rPr kumimoji="0" lang="en-US" altLang="zh-TW" sz="2200" b="1" kern="0" dirty="0">
                <a:solidFill>
                  <a:srgbClr val="FF33CC"/>
                </a:solidFill>
                <a:latin typeface="Calibri" pitchFamily="34" charset="0"/>
                <a:ea typeface="標楷體" pitchFamily="65" charset="-120"/>
              </a:rPr>
              <a:t>60</a:t>
            </a:r>
            <a:r>
              <a:rPr kumimoji="0" lang="zh-TW" altLang="en-US" sz="2200" b="1" kern="0" dirty="0" smtClean="0">
                <a:solidFill>
                  <a:srgbClr val="FF33CC"/>
                </a:solidFill>
                <a:latin typeface="Calibri" pitchFamily="34" charset="0"/>
                <a:ea typeface="標楷體" pitchFamily="65" charset="-120"/>
              </a:rPr>
              <a:t>人</a:t>
            </a:r>
            <a:endParaRPr kumimoji="0" lang="zh-TW" altLang="en-US" sz="2200" b="1" kern="0" dirty="0">
              <a:solidFill>
                <a:srgbClr val="FF33CC"/>
              </a:solidFill>
              <a:latin typeface="Calibri" pitchFamily="34" charset="0"/>
              <a:ea typeface="標楷體" pitchFamily="65" charset="-120"/>
            </a:endParaRPr>
          </a:p>
          <a:p>
            <a:pPr>
              <a:defRPr/>
            </a:pPr>
            <a:r>
              <a:rPr kumimoji="0" lang="zh-TW" altLang="en-US" sz="2200" b="1" kern="0" dirty="0">
                <a:solidFill>
                  <a:srgbClr val="0000CC"/>
                </a:solidFill>
                <a:latin typeface="Calibri" pitchFamily="34" charset="0"/>
                <a:ea typeface="標楷體" pitchFamily="65" charset="-120"/>
              </a:rPr>
              <a:t>修</a:t>
            </a:r>
            <a:r>
              <a:rPr kumimoji="0" lang="zh-TW" altLang="en-US" sz="2200" b="1" kern="0" dirty="0" smtClean="0">
                <a:solidFill>
                  <a:srgbClr val="0000CC"/>
                </a:solidFill>
                <a:latin typeface="Calibri" pitchFamily="34" charset="0"/>
                <a:ea typeface="標楷體" pitchFamily="65" charset="-120"/>
              </a:rPr>
              <a:t>讀數</a:t>
            </a:r>
            <a:r>
              <a:rPr kumimoji="0" lang="zh-TW" altLang="en-US" sz="2200" b="1" kern="0" dirty="0">
                <a:solidFill>
                  <a:srgbClr val="0000CC"/>
                </a:solidFill>
                <a:latin typeface="Calibri" pitchFamily="34" charset="0"/>
                <a:ea typeface="標楷體" pitchFamily="65" charset="-120"/>
              </a:rPr>
              <a:t>學</a:t>
            </a:r>
            <a:r>
              <a:rPr kumimoji="0" lang="en-US" altLang="zh-TW" sz="2200" b="1" kern="0" dirty="0">
                <a:solidFill>
                  <a:srgbClr val="0000CC"/>
                </a:solidFill>
                <a:latin typeface="Calibri" pitchFamily="34" charset="0"/>
                <a:ea typeface="標楷體" pitchFamily="65" charset="-120"/>
              </a:rPr>
              <a:t>(</a:t>
            </a:r>
            <a:r>
              <a:rPr kumimoji="0" lang="zh-TW" altLang="en-US" sz="2200" b="1" kern="0" dirty="0">
                <a:solidFill>
                  <a:srgbClr val="0000CC"/>
                </a:solidFill>
                <a:latin typeface="Calibri" pitchFamily="34" charset="0"/>
                <a:ea typeface="標楷體" pitchFamily="65" charset="-120"/>
              </a:rPr>
              <a:t>必修部分</a:t>
            </a:r>
            <a:r>
              <a:rPr kumimoji="0" lang="en-US" altLang="zh-TW" sz="2200" b="1" kern="0" dirty="0">
                <a:solidFill>
                  <a:srgbClr val="0000CC"/>
                </a:solidFill>
                <a:latin typeface="Calibri" pitchFamily="34" charset="0"/>
                <a:ea typeface="標楷體" pitchFamily="65" charset="-120"/>
              </a:rPr>
              <a:t>)</a:t>
            </a:r>
            <a:r>
              <a:rPr kumimoji="0" lang="zh-TW" altLang="en-US" sz="2200" b="1" kern="0" dirty="0">
                <a:solidFill>
                  <a:srgbClr val="0000CC"/>
                </a:solidFill>
                <a:latin typeface="Calibri" pitchFamily="34" charset="0"/>
                <a:ea typeface="標楷體" pitchFamily="65" charset="-120"/>
              </a:rPr>
              <a:t>和數學</a:t>
            </a:r>
            <a:r>
              <a:rPr kumimoji="0" lang="en-US" altLang="zh-TW" sz="2200" b="1" kern="0" dirty="0">
                <a:solidFill>
                  <a:srgbClr val="0000CC"/>
                </a:solidFill>
                <a:latin typeface="Calibri" pitchFamily="34" charset="0"/>
                <a:ea typeface="標楷體" pitchFamily="65" charset="-120"/>
              </a:rPr>
              <a:t>(</a:t>
            </a:r>
            <a:r>
              <a:rPr kumimoji="0" lang="zh-TW" altLang="en-US" sz="2200" b="1" kern="0" dirty="0">
                <a:solidFill>
                  <a:srgbClr val="0000CC"/>
                </a:solidFill>
                <a:latin typeface="Calibri" pitchFamily="34" charset="0"/>
                <a:ea typeface="標楷體" pitchFamily="65" charset="-120"/>
              </a:rPr>
              <a:t>延伸部分</a:t>
            </a:r>
            <a:r>
              <a:rPr kumimoji="0" lang="en-US" altLang="zh-TW" sz="2200" b="1" kern="0" dirty="0">
                <a:solidFill>
                  <a:srgbClr val="0000CC"/>
                </a:solidFill>
                <a:latin typeface="Calibri" pitchFamily="34" charset="0"/>
                <a:ea typeface="標楷體" pitchFamily="65" charset="-120"/>
              </a:rPr>
              <a:t>—</a:t>
            </a:r>
            <a:r>
              <a:rPr kumimoji="0" lang="zh-TW" altLang="en-US" sz="2200" b="1" kern="0" dirty="0">
                <a:solidFill>
                  <a:srgbClr val="0000CC"/>
                </a:solidFill>
                <a:latin typeface="Calibri" pitchFamily="34" charset="0"/>
                <a:ea typeface="標楷體" pitchFamily="65" charset="-120"/>
              </a:rPr>
              <a:t>單元二</a:t>
            </a:r>
            <a:r>
              <a:rPr kumimoji="0" lang="en-US" altLang="zh-TW" sz="2200" b="1" kern="0" dirty="0">
                <a:solidFill>
                  <a:srgbClr val="0000CC"/>
                </a:solidFill>
                <a:latin typeface="Calibri" pitchFamily="34" charset="0"/>
                <a:ea typeface="標楷體" pitchFamily="65" charset="-120"/>
              </a:rPr>
              <a:t>)</a:t>
            </a:r>
            <a:r>
              <a:rPr kumimoji="0" lang="zh-TW" altLang="en-US" sz="2200" b="1" kern="0" dirty="0">
                <a:solidFill>
                  <a:srgbClr val="0000CC"/>
                </a:solidFill>
                <a:latin typeface="Calibri" pitchFamily="34" charset="0"/>
                <a:ea typeface="標楷體" pitchFamily="65" charset="-120"/>
              </a:rPr>
              <a:t>的學生有</a:t>
            </a:r>
            <a:r>
              <a:rPr kumimoji="0" lang="en-US" altLang="zh-TW" sz="2200" b="1" kern="0" dirty="0">
                <a:solidFill>
                  <a:srgbClr val="FF33CC"/>
                </a:solidFill>
                <a:latin typeface="Calibri" pitchFamily="34" charset="0"/>
                <a:ea typeface="標楷體" pitchFamily="65" charset="-120"/>
              </a:rPr>
              <a:t>40</a:t>
            </a:r>
            <a:r>
              <a:rPr kumimoji="0" lang="zh-TW" altLang="en-US" sz="2200" b="1" kern="0" dirty="0" smtClean="0">
                <a:solidFill>
                  <a:srgbClr val="FF33CC"/>
                </a:solidFill>
                <a:latin typeface="Calibri" pitchFamily="34" charset="0"/>
                <a:ea typeface="標楷體" pitchFamily="65" charset="-120"/>
              </a:rPr>
              <a:t>人</a:t>
            </a:r>
            <a:endParaRPr kumimoji="0" lang="en-US" altLang="zh-TW" sz="2200" b="1" kern="0" dirty="0" smtClean="0">
              <a:solidFill>
                <a:srgbClr val="FF33CC"/>
              </a:solidFill>
              <a:latin typeface="Calibri" pitchFamily="34" charset="0"/>
              <a:ea typeface="標楷體" pitchFamily="65" charset="-120"/>
            </a:endParaRPr>
          </a:p>
          <a:p>
            <a:pPr>
              <a:defRPr/>
            </a:pPr>
            <a:endParaRPr kumimoji="0" lang="en-US" altLang="zh-TW" sz="2200" b="1" kern="0" dirty="0" smtClean="0">
              <a:solidFill>
                <a:srgbClr val="0000CC"/>
              </a:solidFill>
              <a:latin typeface="Calibri" pitchFamily="34" charset="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kumimoji="0" lang="en-US" altLang="zh-TW" sz="2200" b="1" kern="0" dirty="0" smtClean="0">
                <a:solidFill>
                  <a:srgbClr val="0000CC"/>
                </a:solidFill>
                <a:latin typeface="Calibri" pitchFamily="34" charset="0"/>
                <a:ea typeface="標楷體" pitchFamily="65" charset="-120"/>
                <a:sym typeface="Wingdings" pitchFamily="2" charset="2"/>
              </a:rPr>
              <a:t> </a:t>
            </a:r>
            <a:r>
              <a:rPr kumimoji="0" lang="zh-TW" altLang="en-US" sz="2200" b="1" kern="0" dirty="0" smtClean="0">
                <a:solidFill>
                  <a:srgbClr val="0000CC"/>
                </a:solidFill>
                <a:latin typeface="Calibri" pitchFamily="34" charset="0"/>
                <a:ea typeface="標楷體" pitchFamily="65" charset="-120"/>
                <a:sym typeface="Wingdings" pitchFamily="2" charset="2"/>
              </a:rPr>
              <a:t>有修讀</a:t>
            </a:r>
            <a:r>
              <a:rPr kumimoji="0" lang="zh-TW" altLang="en-US" sz="2200" b="1" kern="0" dirty="0">
                <a:solidFill>
                  <a:srgbClr val="0000CC"/>
                </a:solidFill>
                <a:latin typeface="Calibri" pitchFamily="34" charset="0"/>
                <a:ea typeface="標楷體" pitchFamily="65" charset="-120"/>
              </a:rPr>
              <a:t>數學</a:t>
            </a:r>
            <a:r>
              <a:rPr kumimoji="0" lang="en-US" altLang="zh-TW" sz="2200" b="1" kern="0" dirty="0">
                <a:solidFill>
                  <a:srgbClr val="0000CC"/>
                </a:solidFill>
                <a:latin typeface="Calibri" pitchFamily="34" charset="0"/>
                <a:ea typeface="標楷體" pitchFamily="65" charset="-120"/>
              </a:rPr>
              <a:t>(</a:t>
            </a:r>
            <a:r>
              <a:rPr kumimoji="0" lang="zh-TW" altLang="en-US" sz="2200" b="1" kern="0" dirty="0">
                <a:solidFill>
                  <a:srgbClr val="0000CC"/>
                </a:solidFill>
                <a:latin typeface="Calibri" pitchFamily="34" charset="0"/>
                <a:ea typeface="標楷體" pitchFamily="65" charset="-120"/>
              </a:rPr>
              <a:t>必修部分</a:t>
            </a:r>
            <a:r>
              <a:rPr kumimoji="0" lang="en-US" altLang="zh-TW" sz="2200" b="1" kern="0" dirty="0" smtClean="0">
                <a:solidFill>
                  <a:srgbClr val="0000CC"/>
                </a:solidFill>
                <a:latin typeface="Calibri" pitchFamily="34" charset="0"/>
                <a:ea typeface="標楷體" pitchFamily="65" charset="-120"/>
              </a:rPr>
              <a:t>)</a:t>
            </a:r>
            <a:r>
              <a:rPr kumimoji="0" lang="zh-TW" altLang="en-US" sz="2200" b="1" kern="0" dirty="0" smtClean="0">
                <a:solidFill>
                  <a:srgbClr val="0000CC"/>
                </a:solidFill>
                <a:latin typeface="Calibri" pitchFamily="34" charset="0"/>
                <a:ea typeface="標楷體" pitchFamily="65" charset="-120"/>
              </a:rPr>
              <a:t>的學生共有</a:t>
            </a:r>
            <a:r>
              <a:rPr kumimoji="0" lang="en-US" altLang="zh-TW" sz="2200" b="1" kern="0" dirty="0" smtClean="0">
                <a:solidFill>
                  <a:srgbClr val="FF33CC"/>
                </a:solidFill>
                <a:latin typeface="Calibri" pitchFamily="34" charset="0"/>
                <a:ea typeface="標楷體" pitchFamily="65" charset="-120"/>
              </a:rPr>
              <a:t>150</a:t>
            </a:r>
            <a:r>
              <a:rPr kumimoji="0" lang="zh-TW" altLang="en-US" sz="2200" b="1" kern="0" dirty="0" smtClean="0">
                <a:solidFill>
                  <a:srgbClr val="FF33CC"/>
                </a:solidFill>
                <a:latin typeface="Calibri" pitchFamily="34" charset="0"/>
                <a:ea typeface="標楷體" pitchFamily="65" charset="-120"/>
              </a:rPr>
              <a:t>人</a:t>
            </a:r>
            <a:endParaRPr kumimoji="0" lang="zh-TW" altLang="en-US" sz="2200" b="1" kern="0" dirty="0" smtClean="0">
              <a:solidFill>
                <a:srgbClr val="FF33C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1380" name="標題 1"/>
          <p:cNvSpPr>
            <a:spLocks noGrp="1"/>
          </p:cNvSpPr>
          <p:nvPr>
            <p:ph type="title"/>
          </p:nvPr>
        </p:nvSpPr>
        <p:spPr>
          <a:xfrm>
            <a:off x="1547813" y="188913"/>
            <a:ext cx="7416800" cy="863600"/>
          </a:xfrm>
        </p:spPr>
        <p:txBody>
          <a:bodyPr/>
          <a:lstStyle/>
          <a:p>
            <a:pPr marL="1706563" indent="-1706563"/>
            <a:r>
              <a:rPr lang="zh-TW" altLang="en-US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常見問題：如何分別為修讀</a:t>
            </a:r>
            <a:r>
              <a:rPr lang="en-US" altLang="zh-TW" sz="2600" b="1" smtClean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22S</a:t>
            </a:r>
            <a:r>
              <a:rPr lang="zh-TW" altLang="en-US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en-US" altLang="zh-TW" sz="2600" b="1" smtClean="0">
                <a:latin typeface="Calibri" panose="020F0502020204030204" pitchFamily="34" charset="0"/>
                <a:ea typeface="標楷體" panose="03000509000000000000" pitchFamily="65" charset="-120"/>
              </a:rPr>
              <a:t>23S</a:t>
            </a:r>
            <a:r>
              <a:rPr lang="zh-TW" altLang="en-US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，以及</a:t>
            </a:r>
            <a:r>
              <a:rPr lang="en-US" altLang="zh-TW" sz="2600" b="1" smtClean="0">
                <a:latin typeface="Calibri" panose="020F0502020204030204" pitchFamily="34" charset="0"/>
                <a:ea typeface="標楷體" panose="03000509000000000000" pitchFamily="65" charset="-120"/>
              </a:rPr>
              <a:t>22S</a:t>
            </a:r>
            <a:r>
              <a:rPr lang="zh-TW" altLang="en-US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en-US" altLang="zh-TW" sz="2600" b="1" smtClean="0">
                <a:latin typeface="Calibri" panose="020F0502020204030204" pitchFamily="34" charset="0"/>
                <a:ea typeface="標楷體" panose="03000509000000000000" pitchFamily="65" charset="-120"/>
              </a:rPr>
              <a:t>24S</a:t>
            </a:r>
            <a:r>
              <a:rPr lang="zh-TW" altLang="en-US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的學生排名次</a:t>
            </a:r>
            <a:r>
              <a:rPr lang="en-US" altLang="zh-TW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26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89" name="Group 81"/>
          <p:cNvGraphicFramePr>
            <a:graphicFrameLocks noGrp="1"/>
          </p:cNvGraphicFramePr>
          <p:nvPr/>
        </p:nvGraphicFramePr>
        <p:xfrm>
          <a:off x="611188" y="2852738"/>
          <a:ext cx="7632700" cy="1657350"/>
        </p:xfrm>
        <a:graphic>
          <a:graphicData uri="http://schemas.openxmlformats.org/drawingml/2006/table">
            <a:tbl>
              <a:tblPr/>
              <a:tblGrid>
                <a:gridCol w="5328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科目</a:t>
                      </a: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5" marR="91435" marT="45758" marB="457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成績</a:t>
                      </a: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5" marR="91435" marT="45681" marB="456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級別名次</a:t>
                      </a: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5" marR="91435" marT="45681" marB="456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7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Calibri" pitchFamily="34" charset="0"/>
                        </a:rPr>
                        <a:t>&amp;MA </a:t>
                      </a:r>
                      <a:r>
                        <a:rPr kumimoji="1" lang="zh-TW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數學</a:t>
                      </a:r>
                      <a:endParaRPr kumimoji="1" lang="en-US" altLang="zh-TW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Calibri" pitchFamily="34" charset="0"/>
                      </a:endParaRPr>
                    </a:p>
                  </a:txBody>
                  <a:tcPr marL="91435" marR="91435" marT="45758" marB="457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284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91435" marR="91435" marT="45758" marB="457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20/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60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91435" marR="91435" marT="45758" marB="457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7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Calibri" pitchFamily="34" charset="0"/>
                        </a:rPr>
                        <a:t>22S 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數學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(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必修部分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)</a:t>
                      </a:r>
                    </a:p>
                  </a:txBody>
                  <a:tcPr marL="91435" marR="91435" marT="45758" marB="457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210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91435" marR="91435" marT="45758" marB="457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50/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150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91435" marR="91435" marT="45758" marB="457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7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Calibri" pitchFamily="34" charset="0"/>
                        </a:rPr>
                        <a:t>23S 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數學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(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延伸部分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—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單元一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)</a:t>
                      </a:r>
                    </a:p>
                  </a:txBody>
                  <a:tcPr marL="91435" marR="91435" marT="45758" marB="457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74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91435" marR="91435" marT="45758" marB="457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12/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60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91435" marR="91435" marT="45758" marB="457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393" name="Group 81"/>
          <p:cNvGraphicFramePr>
            <a:graphicFrameLocks noGrp="1"/>
          </p:cNvGraphicFramePr>
          <p:nvPr/>
        </p:nvGraphicFramePr>
        <p:xfrm>
          <a:off x="611188" y="5013325"/>
          <a:ext cx="7632700" cy="1655763"/>
        </p:xfrm>
        <a:graphic>
          <a:graphicData uri="http://schemas.openxmlformats.org/drawingml/2006/table">
            <a:tbl>
              <a:tblPr/>
              <a:tblGrid>
                <a:gridCol w="5400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科目</a:t>
                      </a: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5" marR="91435" marT="45758" marB="457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成績</a:t>
                      </a: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5" marR="91435"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級別名次</a:t>
                      </a: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5" marR="91435"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Calibri" pitchFamily="34" charset="0"/>
                        </a:rPr>
                        <a:t>&amp;M2 </a:t>
                      </a:r>
                      <a:r>
                        <a:rPr kumimoji="1" lang="zh-TW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數學</a:t>
                      </a:r>
                      <a:endParaRPr kumimoji="1" lang="en-US" altLang="zh-TW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Calibri" pitchFamily="34" charset="0"/>
                      </a:endParaRPr>
                    </a:p>
                  </a:txBody>
                  <a:tcPr marL="91435" marR="91435" marT="45758" marB="457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324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91435" marR="91435" marT="45758" marB="457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24/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40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91435" marR="91435" marT="45758" marB="457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Calibri" pitchFamily="34" charset="0"/>
                        </a:rPr>
                        <a:t>22S 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數學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(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必修部分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)</a:t>
                      </a:r>
                    </a:p>
                  </a:txBody>
                  <a:tcPr marL="91435" marR="91435" marT="45758" marB="457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255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91435" marR="91435" marT="45758" marB="457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25/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150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91435" marR="91435" marT="45758" marB="457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Calibri" pitchFamily="34" charset="0"/>
                        </a:rPr>
                        <a:t>24S 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數學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(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延伸部分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—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單元二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)</a:t>
                      </a:r>
                    </a:p>
                  </a:txBody>
                  <a:tcPr marL="91435" marR="91435" marT="45758" marB="457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69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91435" marR="91435" marT="45758" marB="457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13/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40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91435" marR="91435" marT="45758" marB="457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1726" name="文字方塊 40"/>
          <p:cNvSpPr txBox="1">
            <a:spLocks noChangeArrowheads="1"/>
          </p:cNvSpPr>
          <p:nvPr/>
        </p:nvSpPr>
        <p:spPr bwMode="auto">
          <a:xfrm>
            <a:off x="611188" y="2493963"/>
            <a:ext cx="7273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學生乙成績表</a:t>
            </a:r>
            <a:r>
              <a:rPr lang="en-US" altLang="zh-TW" sz="20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 (</a:t>
            </a:r>
            <a:r>
              <a:rPr lang="zh-TW" altLang="en-US" sz="20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修讀數學</a:t>
            </a:r>
            <a:r>
              <a:rPr lang="en-US" altLang="zh-TW" sz="20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(</a:t>
            </a:r>
            <a:r>
              <a:rPr lang="zh-TW" altLang="en-US" sz="20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必修部分</a:t>
            </a:r>
            <a:r>
              <a:rPr lang="en-US" altLang="zh-TW" sz="20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)</a:t>
            </a:r>
            <a:r>
              <a:rPr lang="zh-TW" altLang="en-US" sz="20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和數學</a:t>
            </a:r>
            <a:r>
              <a:rPr lang="en-US" altLang="zh-TW" sz="20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(</a:t>
            </a:r>
            <a:r>
              <a:rPr lang="zh-TW" altLang="en-US" sz="20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延伸部分</a:t>
            </a:r>
            <a:r>
              <a:rPr lang="en-US" altLang="zh-TW" sz="20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—</a:t>
            </a:r>
            <a:r>
              <a:rPr lang="zh-TW" altLang="en-US" sz="20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單元一</a:t>
            </a:r>
            <a:r>
              <a:rPr lang="en-US" altLang="zh-TW" sz="20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)</a:t>
            </a:r>
            <a:endParaRPr lang="en-US" altLang="zh-TW" sz="2000" b="1">
              <a:solidFill>
                <a:srgbClr val="0000CC"/>
              </a:solidFill>
              <a:latin typeface="Arial" panose="020B060402020202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71727" name="文字方塊 41"/>
          <p:cNvSpPr txBox="1">
            <a:spLocks noChangeArrowheads="1"/>
          </p:cNvSpPr>
          <p:nvPr/>
        </p:nvSpPr>
        <p:spPr bwMode="auto">
          <a:xfrm>
            <a:off x="611188" y="4652963"/>
            <a:ext cx="7273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學生丙成績表</a:t>
            </a:r>
            <a:r>
              <a:rPr lang="en-US" altLang="zh-TW" sz="20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 (</a:t>
            </a:r>
            <a:r>
              <a:rPr lang="zh-TW" altLang="en-US" sz="20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修讀數學</a:t>
            </a:r>
            <a:r>
              <a:rPr lang="en-US" altLang="zh-TW" sz="20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(</a:t>
            </a:r>
            <a:r>
              <a:rPr lang="zh-TW" altLang="en-US" sz="20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必修部分</a:t>
            </a:r>
            <a:r>
              <a:rPr lang="en-US" altLang="zh-TW" sz="20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)</a:t>
            </a:r>
            <a:r>
              <a:rPr lang="zh-TW" altLang="en-US" sz="20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和數學</a:t>
            </a:r>
            <a:r>
              <a:rPr lang="en-US" altLang="zh-TW" sz="20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(</a:t>
            </a:r>
            <a:r>
              <a:rPr lang="zh-TW" altLang="en-US" sz="20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延伸部分</a:t>
            </a:r>
            <a:r>
              <a:rPr lang="en-US" altLang="zh-TW" sz="20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—</a:t>
            </a:r>
            <a:r>
              <a:rPr lang="zh-TW" altLang="en-US" sz="20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單元二</a:t>
            </a:r>
            <a:r>
              <a:rPr lang="en-US" altLang="zh-TW" sz="20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)</a:t>
            </a:r>
            <a:endParaRPr lang="en-US" altLang="zh-TW" sz="2000" b="1">
              <a:solidFill>
                <a:srgbClr val="0000CC"/>
              </a:solidFill>
              <a:latin typeface="Arial" panose="020B060402020202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graphicFrame>
        <p:nvGraphicFramePr>
          <p:cNvPr id="12" name="Group 2"/>
          <p:cNvGraphicFramePr>
            <a:graphicFrameLocks noGrp="1"/>
          </p:cNvGraphicFramePr>
          <p:nvPr/>
        </p:nvGraphicFramePr>
        <p:xfrm>
          <a:off x="611188" y="1498600"/>
          <a:ext cx="7632700" cy="865188"/>
        </p:xfrm>
        <a:graphic>
          <a:graphicData uri="http://schemas.openxmlformats.org/drawingml/2006/table">
            <a:tbl>
              <a:tblPr/>
              <a:tblGrid>
                <a:gridCol w="5328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1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科目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5" marR="91435"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成績</a:t>
                      </a: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級別名次</a:t>
                      </a: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0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Calibri" pitchFamily="34" charset="0"/>
                        </a:rPr>
                        <a:t>22S 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數學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(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必修部分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)</a:t>
                      </a:r>
                    </a:p>
                  </a:txBody>
                  <a:tcPr marL="91435" marR="91435"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250</a:t>
                      </a:r>
                      <a:endParaRPr kumimoji="1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30/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150</a:t>
                      </a:r>
                      <a:endParaRPr kumimoji="1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2462" name="文字方塊 36"/>
          <p:cNvSpPr txBox="1">
            <a:spLocks noChangeArrowheads="1"/>
          </p:cNvSpPr>
          <p:nvPr/>
        </p:nvSpPr>
        <p:spPr bwMode="auto">
          <a:xfrm>
            <a:off x="611188" y="1084263"/>
            <a:ext cx="4608512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學生甲成績表</a:t>
            </a:r>
            <a:r>
              <a:rPr lang="en-US" altLang="zh-TW" sz="20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 (</a:t>
            </a:r>
            <a:r>
              <a:rPr lang="zh-TW" altLang="en-US" sz="20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只修讀數學</a:t>
            </a:r>
            <a:r>
              <a:rPr lang="en-US" altLang="zh-TW" sz="20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(</a:t>
            </a:r>
            <a:r>
              <a:rPr lang="zh-TW" altLang="en-US" sz="20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必修部分</a:t>
            </a:r>
            <a:r>
              <a:rPr lang="en-US" altLang="zh-TW" sz="20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)</a:t>
            </a:r>
            <a:endParaRPr lang="en-US" altLang="zh-TW" sz="2000" b="1">
              <a:solidFill>
                <a:srgbClr val="0000CC"/>
              </a:solidFill>
              <a:latin typeface="Arial" panose="020B060402020202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102463" name="標題 1"/>
          <p:cNvSpPr>
            <a:spLocks noGrp="1"/>
          </p:cNvSpPr>
          <p:nvPr>
            <p:ph type="title"/>
          </p:nvPr>
        </p:nvSpPr>
        <p:spPr>
          <a:xfrm>
            <a:off x="1547813" y="188913"/>
            <a:ext cx="7416800" cy="863600"/>
          </a:xfrm>
        </p:spPr>
        <p:txBody>
          <a:bodyPr/>
          <a:lstStyle/>
          <a:p>
            <a:pPr marL="1617663" indent="-1617663"/>
            <a:r>
              <a:rPr lang="zh-TW" altLang="en-US" sz="25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常見問題：如何分別為修讀</a:t>
            </a:r>
            <a:r>
              <a:rPr lang="en-US" altLang="zh-TW" sz="2500" b="1" smtClean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22S</a:t>
            </a:r>
            <a:r>
              <a:rPr lang="zh-TW" altLang="en-US" sz="25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en-US" altLang="zh-TW" sz="2500" b="1" smtClean="0">
                <a:latin typeface="Calibri" panose="020F0502020204030204" pitchFamily="34" charset="0"/>
                <a:ea typeface="標楷體" panose="03000509000000000000" pitchFamily="65" charset="-120"/>
              </a:rPr>
              <a:t>23S</a:t>
            </a:r>
            <a:r>
              <a:rPr lang="zh-TW" altLang="en-US" sz="25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，以及</a:t>
            </a:r>
            <a:r>
              <a:rPr lang="en-US" altLang="zh-TW" sz="2500" b="1" smtClean="0">
                <a:latin typeface="Calibri" panose="020F0502020204030204" pitchFamily="34" charset="0"/>
                <a:ea typeface="標楷體" panose="03000509000000000000" pitchFamily="65" charset="-120"/>
              </a:rPr>
              <a:t>22S</a:t>
            </a:r>
            <a:r>
              <a:rPr lang="zh-TW" altLang="en-US" sz="25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en-US" altLang="zh-TW" sz="2500" b="1" smtClean="0">
                <a:latin typeface="Calibri" panose="020F0502020204030204" pitchFamily="34" charset="0"/>
                <a:ea typeface="標楷體" panose="03000509000000000000" pitchFamily="65" charset="-120"/>
              </a:rPr>
              <a:t>24S</a:t>
            </a:r>
            <a:r>
              <a:rPr lang="zh-TW" altLang="en-US" sz="25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的學生排名次</a:t>
            </a:r>
            <a:r>
              <a:rPr lang="en-US" altLang="zh-TW" sz="25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25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6" grpId="0"/>
      <p:bldP spid="717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評核組別的級別 </a:t>
            </a:r>
            <a:r>
              <a:rPr lang="en-US" altLang="zh-TW" b="1" smtClean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(Level of Assessment Group)</a:t>
            </a:r>
            <a:endParaRPr lang="zh-TW" altLang="en-US" b="1" smtClean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473200"/>
            <a:ext cx="7848600" cy="460851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None/>
            </a:pPr>
            <a:r>
              <a:rPr lang="zh-TW" altLang="en-US" sz="2500" b="1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評核組別可分為兩種</a:t>
            </a:r>
            <a:r>
              <a:rPr lang="en-US" altLang="zh-TW" sz="2500" b="1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457200" indent="-457200">
              <a:buClr>
                <a:srgbClr val="0000CC"/>
              </a:buClr>
              <a:buSzTx/>
              <a:buFont typeface="Wingdings" panose="05000000000000000000" pitchFamily="2" charset="2"/>
              <a:buAutoNum type="arabicPeriod"/>
            </a:pPr>
            <a:r>
              <a:rPr lang="zh-TW" altLang="en-US" b="1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科目級別評核組別</a:t>
            </a:r>
            <a:r>
              <a:rPr lang="en-US" altLang="zh-TW" b="1" smtClean="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(Subject level assessment group)</a:t>
            </a:r>
          </a:p>
          <a:p>
            <a:pPr marL="457200" indent="-457200"/>
            <a:r>
              <a:rPr lang="zh-TW" altLang="en-US" b="1" smtClean="0">
                <a:solidFill>
                  <a:srgbClr val="0000C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由科目組成</a:t>
            </a:r>
            <a:endParaRPr lang="en-US" altLang="zh-TW" b="1" smtClean="0">
              <a:solidFill>
                <a:srgbClr val="0000CC"/>
              </a:solidFill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457200" indent="-457200"/>
            <a:r>
              <a:rPr lang="zh-TW" altLang="en-US" b="1" smtClean="0">
                <a:solidFill>
                  <a:srgbClr val="0000C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用戶只可加 入</a:t>
            </a:r>
            <a:r>
              <a:rPr lang="zh-TW" altLang="zh-TW" b="1" smtClean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科目</a:t>
            </a:r>
            <a:r>
              <a:rPr lang="zh-TW" altLang="en-US" b="1" smtClean="0">
                <a:solidFill>
                  <a:srgbClr val="0000C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於科目級別</a:t>
            </a:r>
            <a:r>
              <a:rPr lang="zh-TW" altLang="zh-TW" b="1" smtClean="0">
                <a:solidFill>
                  <a:srgbClr val="0000C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評核組別</a:t>
            </a:r>
            <a:r>
              <a:rPr lang="zh-TW" altLang="en-US" b="1" smtClean="0">
                <a:solidFill>
                  <a:srgbClr val="0000C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內</a:t>
            </a:r>
            <a:endParaRPr lang="en-US" altLang="zh-TW" b="1" smtClean="0">
              <a:solidFill>
                <a:srgbClr val="0000CC"/>
              </a:solidFill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457200" indent="-457200"/>
            <a:endParaRPr lang="zh-TW" altLang="en-US" b="1" smtClean="0">
              <a:solidFill>
                <a:srgbClr val="0000CC"/>
              </a:solidFill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457200" indent="-457200">
              <a:buClr>
                <a:srgbClr val="0000CC"/>
              </a:buClr>
              <a:buSzTx/>
              <a:buFont typeface="Wingdings" panose="05000000000000000000" pitchFamily="2" charset="2"/>
              <a:buAutoNum type="arabicPeriod" startAt="2"/>
            </a:pPr>
            <a:r>
              <a:rPr lang="zh-TW" altLang="en-US" b="1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科目分卷級別評核組別</a:t>
            </a:r>
            <a:r>
              <a:rPr lang="en-US" altLang="zh-TW" b="1" smtClean="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(Component level assessment group)</a:t>
            </a:r>
          </a:p>
          <a:p>
            <a:pPr marL="457200" indent="-457200"/>
            <a:r>
              <a:rPr lang="zh-TW" altLang="en-US" b="1" smtClean="0">
                <a:solidFill>
                  <a:srgbClr val="0000CC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由科目分卷組成</a:t>
            </a:r>
            <a:endParaRPr lang="en-US" altLang="zh-TW" b="1" smtClean="0">
              <a:solidFill>
                <a:srgbClr val="0000CC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 marL="457200" indent="-457200"/>
            <a:r>
              <a:rPr lang="zh-TW" altLang="en-US" b="1" smtClean="0">
                <a:solidFill>
                  <a:srgbClr val="0000CC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用戶只可加 入</a:t>
            </a:r>
            <a:r>
              <a:rPr lang="zh-TW" altLang="zh-TW" b="1" smtClean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科目</a:t>
            </a:r>
            <a:r>
              <a:rPr lang="zh-TW" altLang="en-US" b="1" smtClean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分卷</a:t>
            </a:r>
            <a:r>
              <a:rPr lang="zh-TW" altLang="en-US" b="1" smtClean="0">
                <a:solidFill>
                  <a:srgbClr val="0000CC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於科目級別</a:t>
            </a:r>
            <a:r>
              <a:rPr lang="zh-TW" altLang="zh-TW" b="1" smtClean="0">
                <a:solidFill>
                  <a:srgbClr val="0000CC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評核組別</a:t>
            </a:r>
            <a:r>
              <a:rPr lang="zh-TW" altLang="en-US" b="1" smtClean="0">
                <a:solidFill>
                  <a:srgbClr val="0000CC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內</a:t>
            </a:r>
            <a:endParaRPr lang="en-US" altLang="zh-TW" b="1" smtClean="0">
              <a:solidFill>
                <a:srgbClr val="0000CC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6" name="群組 1"/>
          <p:cNvGrpSpPr>
            <a:grpSpLocks/>
          </p:cNvGrpSpPr>
          <p:nvPr/>
        </p:nvGrpSpPr>
        <p:grpSpPr bwMode="auto">
          <a:xfrm>
            <a:off x="323850" y="1196975"/>
            <a:ext cx="8351838" cy="1171575"/>
            <a:chOff x="323850" y="1196975"/>
            <a:chExt cx="8351838" cy="1171575"/>
          </a:xfrm>
        </p:grpSpPr>
        <p:grpSp>
          <p:nvGrpSpPr>
            <p:cNvPr id="103433" name="Group 1"/>
            <p:cNvGrpSpPr>
              <a:grpSpLocks/>
            </p:cNvGrpSpPr>
            <p:nvPr/>
          </p:nvGrpSpPr>
          <p:grpSpPr bwMode="auto">
            <a:xfrm>
              <a:off x="323850" y="1196975"/>
              <a:ext cx="8351838" cy="1171575"/>
              <a:chOff x="323850" y="1196975"/>
              <a:chExt cx="8351838" cy="1171575"/>
            </a:xfrm>
          </p:grpSpPr>
          <p:pic>
            <p:nvPicPr>
              <p:cNvPr id="103435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850" y="1196975"/>
                <a:ext cx="8351838" cy="1171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436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29"/>
              <a:stretch>
                <a:fillRect/>
              </a:stretch>
            </p:blipFill>
            <p:spPr bwMode="auto">
              <a:xfrm>
                <a:off x="3349713" y="1739344"/>
                <a:ext cx="525887" cy="197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3434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7973" y="1746603"/>
              <a:ext cx="466725" cy="17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427" name="投影片編號版面配置區 1"/>
          <p:cNvSpPr txBox="1">
            <a:spLocks noGrp="1"/>
          </p:cNvSpPr>
          <p:nvPr/>
        </p:nvSpPr>
        <p:spPr bwMode="auto">
          <a:xfrm>
            <a:off x="6796088" y="6273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</a:t>
            </a:r>
            <a:fld id="{D55393B0-20C3-4F3F-8CF8-F9427F01E0D8}" type="slidenum">
              <a:rPr kumimoji="0" lang="en-US" altLang="zh-TW" sz="1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90</a:t>
            </a:fld>
            <a:endParaRPr kumimoji="0" lang="en-US" altLang="zh-TW" sz="1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68550"/>
            <a:ext cx="8094663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9" name="標題 1"/>
          <p:cNvSpPr>
            <a:spLocks noGrp="1"/>
          </p:cNvSpPr>
          <p:nvPr>
            <p:ph type="title"/>
          </p:nvPr>
        </p:nvSpPr>
        <p:spPr>
          <a:xfrm>
            <a:off x="1619250" y="254000"/>
            <a:ext cx="7524750" cy="762000"/>
          </a:xfrm>
        </p:spPr>
        <p:txBody>
          <a:bodyPr/>
          <a:lstStyle/>
          <a:p>
            <a:r>
              <a:rPr lang="zh-TW" altLang="en-US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常見問題：</a:t>
            </a:r>
            <a:r>
              <a:rPr lang="en-US" altLang="zh-TW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有免修分卷的科目分卷級別評核組別計算名次與否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23850" y="3429000"/>
            <a:ext cx="8094663" cy="86360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AutoShape 4"/>
          <p:cNvSpPr>
            <a:spLocks/>
          </p:cNvSpPr>
          <p:nvPr/>
        </p:nvSpPr>
        <p:spPr bwMode="auto">
          <a:xfrm>
            <a:off x="2052638" y="4868863"/>
            <a:ext cx="6551612" cy="1008062"/>
          </a:xfrm>
          <a:prstGeom prst="borderCallout1">
            <a:avLst>
              <a:gd name="adj1" fmla="val -6866"/>
              <a:gd name="adj2" fmla="val 6514"/>
              <a:gd name="adj3" fmla="val -55287"/>
              <a:gd name="adj4" fmla="val -2255"/>
            </a:avLst>
          </a:prstGeom>
          <a:solidFill>
            <a:schemeClr val="bg1"/>
          </a:solidFill>
          <a:ln w="508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b="1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不適用於科目級別評核組別</a:t>
            </a:r>
            <a:r>
              <a:rPr lang="en-US" altLang="zh-TW" sz="2000" b="1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用戶可指明是否為擁有免修分卷的科目分卷級別評核組別計算名次。</a:t>
            </a:r>
            <a:endParaRPr lang="zh-TW" altLang="zh-TW" sz="200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3432" name="Rectangle 6"/>
          <p:cNvSpPr>
            <a:spLocks noChangeArrowheads="1"/>
          </p:cNvSpPr>
          <p:nvPr/>
        </p:nvSpPr>
        <p:spPr bwMode="auto">
          <a:xfrm>
            <a:off x="1281113" y="1190625"/>
            <a:ext cx="2643187" cy="293688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投影片編號版面配置區 1"/>
          <p:cNvSpPr txBox="1">
            <a:spLocks noGrp="1"/>
          </p:cNvSpPr>
          <p:nvPr/>
        </p:nvSpPr>
        <p:spPr bwMode="auto">
          <a:xfrm>
            <a:off x="6796088" y="6273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</a:t>
            </a:r>
            <a:fld id="{E0FCABF4-935E-4A93-8F92-69DD7C9B0EE4}" type="slidenum">
              <a:rPr kumimoji="0" lang="en-US" altLang="zh-TW" sz="1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91</a:t>
            </a:fld>
            <a:endParaRPr kumimoji="0" lang="en-US" altLang="zh-TW" sz="1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51" name="標題 1"/>
          <p:cNvSpPr>
            <a:spLocks noGrp="1"/>
          </p:cNvSpPr>
          <p:nvPr>
            <p:ph type="title"/>
          </p:nvPr>
        </p:nvSpPr>
        <p:spPr>
          <a:xfrm>
            <a:off x="1619250" y="254000"/>
            <a:ext cx="7524750" cy="762000"/>
          </a:xfrm>
        </p:spPr>
        <p:txBody>
          <a:bodyPr/>
          <a:lstStyle/>
          <a:p>
            <a:r>
              <a:rPr lang="zh-TW" altLang="en-US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常見問題：</a:t>
            </a:r>
            <a:r>
              <a:rPr lang="en-US" altLang="zh-TW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有免修分卷的科目分卷級別評核組別計算名次與否</a:t>
            </a:r>
          </a:p>
        </p:txBody>
      </p:sp>
      <p:sp>
        <p:nvSpPr>
          <p:cNvPr id="104452" name="Rectangle 3"/>
          <p:cNvSpPr txBox="1">
            <a:spLocks noChangeArrowheads="1"/>
          </p:cNvSpPr>
          <p:nvPr/>
        </p:nvSpPr>
        <p:spPr bwMode="auto">
          <a:xfrm>
            <a:off x="971550" y="1147763"/>
            <a:ext cx="7416800" cy="5060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zh-TW" altLang="en-US" sz="2000" b="1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計算名次</a:t>
            </a:r>
            <a:endParaRPr lang="en-US" altLang="zh-TW" sz="2000" b="1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endParaRPr lang="en-US" altLang="zh-TW" b="1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endParaRPr lang="en-US" altLang="zh-TW" b="1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endParaRPr lang="en-US" altLang="zh-TW" b="1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endParaRPr lang="en-US" altLang="zh-TW" b="1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endParaRPr lang="en-US" altLang="zh-TW" sz="3200" b="1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endParaRPr lang="en-US" altLang="zh-TW" b="1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endParaRPr lang="en-US" altLang="zh-TW" sz="1000" b="1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grpSp>
        <p:nvGrpSpPr>
          <p:cNvPr id="2" name="群組 1"/>
          <p:cNvGrpSpPr>
            <a:grpSpLocks/>
          </p:cNvGrpSpPr>
          <p:nvPr/>
        </p:nvGrpSpPr>
        <p:grpSpPr bwMode="auto">
          <a:xfrm>
            <a:off x="1827213" y="4964113"/>
            <a:ext cx="5913437" cy="1489075"/>
            <a:chOff x="1098295" y="4581129"/>
            <a:chExt cx="6241790" cy="1710903"/>
          </a:xfrm>
        </p:grpSpPr>
        <p:pic>
          <p:nvPicPr>
            <p:cNvPr id="10446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295" y="5421256"/>
              <a:ext cx="6210009" cy="870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69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422" y="4581129"/>
              <a:ext cx="6237663" cy="840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4454" name="群組 15"/>
          <p:cNvGrpSpPr>
            <a:grpSpLocks/>
          </p:cNvGrpSpPr>
          <p:nvPr/>
        </p:nvGrpSpPr>
        <p:grpSpPr bwMode="auto">
          <a:xfrm>
            <a:off x="1776413" y="1484313"/>
            <a:ext cx="5935662" cy="2952750"/>
            <a:chOff x="1776564" y="1412776"/>
            <a:chExt cx="5935601" cy="2952328"/>
          </a:xfrm>
        </p:grpSpPr>
        <p:pic>
          <p:nvPicPr>
            <p:cNvPr id="10446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564" y="1412776"/>
              <a:ext cx="5909271" cy="757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65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7636" y="3577942"/>
              <a:ext cx="5832847" cy="78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66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9317" y="2183697"/>
              <a:ext cx="5840306" cy="79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67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5740" y="2979422"/>
              <a:ext cx="5836425" cy="626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0863" y="4022725"/>
            <a:ext cx="1455737" cy="414338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6989763" y="4022725"/>
            <a:ext cx="800100" cy="414338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4" name="AutoShape 4"/>
          <p:cNvSpPr>
            <a:spLocks/>
          </p:cNvSpPr>
          <p:nvPr/>
        </p:nvSpPr>
        <p:spPr bwMode="auto">
          <a:xfrm>
            <a:off x="2816225" y="2241550"/>
            <a:ext cx="2628900" cy="1274763"/>
          </a:xfrm>
          <a:prstGeom prst="borderCallout1">
            <a:avLst>
              <a:gd name="adj1" fmla="val 101935"/>
              <a:gd name="adj2" fmla="val 48718"/>
              <a:gd name="adj3" fmla="val 141111"/>
              <a:gd name="adj4" fmla="val 18097"/>
            </a:avLst>
          </a:prstGeom>
          <a:solidFill>
            <a:schemeClr val="bg1"/>
          </a:solidFill>
          <a:ln w="508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科目分卷級別評核組別</a:t>
            </a:r>
            <a:r>
              <a:rPr lang="en-US" altLang="zh-TW" sz="1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1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「小一分卷級別」：包括</a:t>
            </a:r>
            <a:r>
              <a:rPr lang="zh-TW" altLang="en-US" sz="1800" b="1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數學運算能力</a:t>
            </a:r>
            <a:r>
              <a:rPr lang="zh-TW" altLang="en-US" sz="1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en-US" sz="1800" b="1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英國語文作文分卷</a:t>
            </a:r>
            <a:r>
              <a:rPr lang="zh-TW" altLang="en-US" sz="1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1800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AutoShape 4"/>
          <p:cNvSpPr>
            <a:spLocks/>
          </p:cNvSpPr>
          <p:nvPr/>
        </p:nvSpPr>
        <p:spPr bwMode="auto">
          <a:xfrm>
            <a:off x="4852988" y="1252538"/>
            <a:ext cx="3887787" cy="463550"/>
          </a:xfrm>
          <a:prstGeom prst="borderCallout1">
            <a:avLst>
              <a:gd name="adj1" fmla="val 96255"/>
              <a:gd name="adj2" fmla="val 67287"/>
              <a:gd name="adj3" fmla="val 446532"/>
              <a:gd name="adj4" fmla="val 53560"/>
            </a:avLst>
          </a:prstGeom>
          <a:solidFill>
            <a:schemeClr val="bg1"/>
          </a:solidFill>
          <a:ln w="508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該學生免修</a:t>
            </a:r>
            <a:r>
              <a:rPr lang="zh-TW" altLang="en-US" sz="2000" b="1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英國語文作文分卷</a:t>
            </a:r>
            <a:r>
              <a:rPr lang="zh-TW" altLang="en-US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000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6508750" y="3363913"/>
            <a:ext cx="574675" cy="314325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7083425" y="6038850"/>
            <a:ext cx="650875" cy="414338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文字方塊 17"/>
          <p:cNvSpPr txBox="1">
            <a:spLocks noChangeArrowheads="1"/>
          </p:cNvSpPr>
          <p:nvPr/>
        </p:nvSpPr>
        <p:spPr bwMode="auto">
          <a:xfrm>
            <a:off x="1549400" y="4616450"/>
            <a:ext cx="172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0000CC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不計算名次</a:t>
            </a:r>
            <a:endParaRPr lang="en-US" altLang="zh-TW" sz="2000" b="1">
              <a:solidFill>
                <a:srgbClr val="0000CC"/>
              </a:solidFill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37" name="AutoShape 4"/>
          <p:cNvSpPr>
            <a:spLocks/>
          </p:cNvSpPr>
          <p:nvPr/>
        </p:nvSpPr>
        <p:spPr bwMode="auto">
          <a:xfrm>
            <a:off x="5294313" y="4397375"/>
            <a:ext cx="1260475" cy="417513"/>
          </a:xfrm>
          <a:prstGeom prst="borderCallout1">
            <a:avLst>
              <a:gd name="adj1" fmla="val 68995"/>
              <a:gd name="adj2" fmla="val 101468"/>
              <a:gd name="adj3" fmla="val 8241"/>
              <a:gd name="adj4" fmla="val 129759"/>
            </a:avLst>
          </a:prstGeom>
          <a:solidFill>
            <a:schemeClr val="bg1"/>
          </a:solidFill>
          <a:ln w="508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計算名次</a:t>
            </a:r>
          </a:p>
        </p:txBody>
      </p:sp>
      <p:sp>
        <p:nvSpPr>
          <p:cNvPr id="38" name="AutoShape 4"/>
          <p:cNvSpPr>
            <a:spLocks/>
          </p:cNvSpPr>
          <p:nvPr/>
        </p:nvSpPr>
        <p:spPr bwMode="auto">
          <a:xfrm>
            <a:off x="4929188" y="5172075"/>
            <a:ext cx="1579562" cy="415925"/>
          </a:xfrm>
          <a:prstGeom prst="borderCallout1">
            <a:avLst>
              <a:gd name="adj1" fmla="val 103056"/>
              <a:gd name="adj2" fmla="val 66407"/>
              <a:gd name="adj3" fmla="val 211991"/>
              <a:gd name="adj4" fmla="val 134315"/>
            </a:avLst>
          </a:prstGeom>
          <a:solidFill>
            <a:schemeClr val="bg1"/>
          </a:solidFill>
          <a:ln w="508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不計算名次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7" grpId="0" animBg="1"/>
      <p:bldP spid="34" grpId="0" animBg="1"/>
      <p:bldP spid="18" grpId="0"/>
      <p:bldP spid="37" grpId="0" animBg="1"/>
      <p:bldP spid="38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1"/>
          <p:cNvGrpSpPr>
            <a:grpSpLocks/>
          </p:cNvGrpSpPr>
          <p:nvPr/>
        </p:nvGrpSpPr>
        <p:grpSpPr bwMode="auto">
          <a:xfrm>
            <a:off x="1076325" y="1103313"/>
            <a:ext cx="6716713" cy="5399087"/>
            <a:chOff x="1076325" y="1103313"/>
            <a:chExt cx="6716713" cy="5399087"/>
          </a:xfrm>
        </p:grpSpPr>
        <p:grpSp>
          <p:nvGrpSpPr>
            <p:cNvPr id="105484" name="Group 2"/>
            <p:cNvGrpSpPr>
              <a:grpSpLocks/>
            </p:cNvGrpSpPr>
            <p:nvPr/>
          </p:nvGrpSpPr>
          <p:grpSpPr bwMode="auto">
            <a:xfrm>
              <a:off x="1076325" y="1103313"/>
              <a:ext cx="6716713" cy="5399087"/>
              <a:chOff x="1076325" y="1103313"/>
              <a:chExt cx="6716713" cy="5399087"/>
            </a:xfrm>
          </p:grpSpPr>
          <p:grpSp>
            <p:nvGrpSpPr>
              <p:cNvPr id="105486" name="群組 1"/>
              <p:cNvGrpSpPr>
                <a:grpSpLocks/>
              </p:cNvGrpSpPr>
              <p:nvPr/>
            </p:nvGrpSpPr>
            <p:grpSpPr bwMode="auto">
              <a:xfrm>
                <a:off x="1076325" y="1103313"/>
                <a:ext cx="6716713" cy="5399087"/>
                <a:chOff x="1076325" y="1103313"/>
                <a:chExt cx="6716713" cy="5399087"/>
              </a:xfrm>
            </p:grpSpPr>
            <p:pic>
              <p:nvPicPr>
                <p:cNvPr id="105488" name="Picture 11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76325" y="1103313"/>
                  <a:ext cx="6716713" cy="53990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489" name="Picture 7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67677" y="1116609"/>
                  <a:ext cx="366713" cy="1152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5487" name="Picture 1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29"/>
              <a:stretch>
                <a:fillRect/>
              </a:stretch>
            </p:blipFill>
            <p:spPr bwMode="auto">
              <a:xfrm>
                <a:off x="3203848" y="1416116"/>
                <a:ext cx="434617" cy="163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5485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6709" y="1421912"/>
              <a:ext cx="397411" cy="14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5475" name="群組 1"/>
          <p:cNvGrpSpPr>
            <a:grpSpLocks/>
          </p:cNvGrpSpPr>
          <p:nvPr/>
        </p:nvGrpSpPr>
        <p:grpSpPr bwMode="auto">
          <a:xfrm>
            <a:off x="928688" y="1416050"/>
            <a:ext cx="7459662" cy="4665663"/>
            <a:chOff x="928688" y="1416050"/>
            <a:chExt cx="7459662" cy="4665663"/>
          </a:xfrm>
        </p:grpSpPr>
        <p:grpSp>
          <p:nvGrpSpPr>
            <p:cNvPr id="105480" name="Group 1"/>
            <p:cNvGrpSpPr>
              <a:grpSpLocks/>
            </p:cNvGrpSpPr>
            <p:nvPr/>
          </p:nvGrpSpPr>
          <p:grpSpPr bwMode="auto">
            <a:xfrm>
              <a:off x="928688" y="1416050"/>
              <a:ext cx="7459662" cy="4665663"/>
              <a:chOff x="928688" y="1416050"/>
              <a:chExt cx="7459662" cy="4665663"/>
            </a:xfrm>
          </p:grpSpPr>
          <p:sp>
            <p:nvSpPr>
              <p:cNvPr id="105482" name="Rectangle 3"/>
              <p:cNvSpPr txBox="1">
                <a:spLocks noChangeArrowheads="1"/>
              </p:cNvSpPr>
              <p:nvPr/>
            </p:nvSpPr>
            <p:spPr bwMode="auto">
              <a:xfrm>
                <a:off x="928688" y="1473200"/>
                <a:ext cx="7459662" cy="4608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2400">
                    <a:solidFill>
                      <a:schemeClr val="folHlink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folHlink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folHlink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1600">
                    <a:solidFill>
                      <a:schemeClr val="folHlink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zh-TW" b="1">
                  <a:latin typeface="Calibri" panose="020F0502020204030204" pitchFamily="34" charset="0"/>
                  <a:ea typeface="標楷體" panose="03000509000000000000" pitchFamily="65" charset="-120"/>
                  <a:cs typeface="Calibri" panose="020F0502020204030204" pitchFamily="34" charset="0"/>
                </a:endParaRPr>
              </a:p>
              <a:p>
                <a:endParaRPr lang="en-US" altLang="zh-TW" b="1">
                  <a:latin typeface="Calibri" panose="020F0502020204030204" pitchFamily="34" charset="0"/>
                  <a:ea typeface="標楷體" panose="03000509000000000000" pitchFamily="65" charset="-120"/>
                  <a:cs typeface="Calibri" panose="020F0502020204030204" pitchFamily="34" charset="0"/>
                </a:endParaRPr>
              </a:p>
              <a:p>
                <a:endParaRPr lang="en-US" altLang="zh-TW" b="1">
                  <a:latin typeface="Calibri" panose="020F0502020204030204" pitchFamily="34" charset="0"/>
                  <a:ea typeface="標楷體" panose="03000509000000000000" pitchFamily="65" charset="-120"/>
                  <a:cs typeface="Calibri" panose="020F0502020204030204" pitchFamily="34" charset="0"/>
                </a:endParaRPr>
              </a:p>
              <a:p>
                <a:endParaRPr lang="en-US" altLang="zh-TW" b="1">
                  <a:latin typeface="Calibri" panose="020F0502020204030204" pitchFamily="34" charset="0"/>
                  <a:ea typeface="標楷體" panose="03000509000000000000" pitchFamily="65" charset="-120"/>
                  <a:cs typeface="Calibri" panose="020F0502020204030204" pitchFamily="34" charset="0"/>
                </a:endParaRPr>
              </a:p>
              <a:p>
                <a:endParaRPr lang="en-US" altLang="zh-TW" b="1">
                  <a:latin typeface="Calibri" panose="020F0502020204030204" pitchFamily="34" charset="0"/>
                  <a:ea typeface="標楷體" panose="03000509000000000000" pitchFamily="65" charset="-120"/>
                  <a:cs typeface="Calibri" panose="020F0502020204030204" pitchFamily="34" charset="0"/>
                </a:endParaRPr>
              </a:p>
            </p:txBody>
          </p:sp>
          <p:pic>
            <p:nvPicPr>
              <p:cNvPr id="105483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29"/>
              <a:stretch>
                <a:fillRect/>
              </a:stretch>
            </p:blipFill>
            <p:spPr bwMode="auto">
              <a:xfrm>
                <a:off x="3203848" y="1416050"/>
                <a:ext cx="434617" cy="163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5481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476" y="1425730"/>
              <a:ext cx="385723" cy="141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476" name="投影片編號版面配置區 1"/>
          <p:cNvSpPr txBox="1">
            <a:spLocks noGrp="1"/>
          </p:cNvSpPr>
          <p:nvPr/>
        </p:nvSpPr>
        <p:spPr bwMode="auto">
          <a:xfrm>
            <a:off x="6796088" y="6273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</a:t>
            </a:r>
            <a:fld id="{A9046497-66CA-4475-8E92-8B21ECE2240C}" type="slidenum">
              <a:rPr kumimoji="0" lang="en-US" altLang="zh-TW" sz="1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92</a:t>
            </a:fld>
            <a:endParaRPr kumimoji="0" lang="en-US" altLang="zh-TW" sz="1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77" name="標題 1"/>
          <p:cNvSpPr>
            <a:spLocks noGrp="1"/>
          </p:cNvSpPr>
          <p:nvPr>
            <p:ph type="title"/>
          </p:nvPr>
        </p:nvSpPr>
        <p:spPr>
          <a:xfrm>
            <a:off x="1619250" y="254000"/>
            <a:ext cx="7310438" cy="762000"/>
          </a:xfrm>
        </p:spPr>
        <p:txBody>
          <a:bodyPr/>
          <a:lstStyle/>
          <a:p>
            <a:r>
              <a:rPr lang="zh-TW" altLang="en-US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常見問題： </a:t>
            </a:r>
            <a:r>
              <a:rPr lang="en-US" altLang="zh-TW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如何計算評核組別的全級跨班別科目組別名次</a:t>
            </a:r>
            <a:r>
              <a:rPr lang="en-US" altLang="zh-TW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26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6664325" y="4868863"/>
            <a:ext cx="1084263" cy="86360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AutoShape 4"/>
          <p:cNvSpPr>
            <a:spLocks/>
          </p:cNvSpPr>
          <p:nvPr/>
        </p:nvSpPr>
        <p:spPr bwMode="auto">
          <a:xfrm>
            <a:off x="4932363" y="3644900"/>
            <a:ext cx="2952750" cy="765175"/>
          </a:xfrm>
          <a:prstGeom prst="borderCallout1">
            <a:avLst>
              <a:gd name="adj1" fmla="val 106597"/>
              <a:gd name="adj2" fmla="val 45231"/>
              <a:gd name="adj3" fmla="val 154046"/>
              <a:gd name="adj4" fmla="val 63769"/>
            </a:avLst>
          </a:prstGeom>
          <a:solidFill>
            <a:schemeClr val="bg1"/>
          </a:solidFill>
          <a:ln w="508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chemeClr val="hlin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以所屬跨班別科目分組人數為基數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98" name="Group 2"/>
          <p:cNvGrpSpPr>
            <a:grpSpLocks/>
          </p:cNvGrpSpPr>
          <p:nvPr/>
        </p:nvGrpSpPr>
        <p:grpSpPr bwMode="auto">
          <a:xfrm>
            <a:off x="909638" y="1482725"/>
            <a:ext cx="5886450" cy="4791075"/>
            <a:chOff x="909638" y="1482725"/>
            <a:chExt cx="5886450" cy="4791075"/>
          </a:xfrm>
        </p:grpSpPr>
        <p:pic>
          <p:nvPicPr>
            <p:cNvPr id="106507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638" y="1482725"/>
              <a:ext cx="5886450" cy="479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508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53" t="2" r="15260" b="-2"/>
            <a:stretch>
              <a:fillRect/>
            </a:stretch>
          </p:blipFill>
          <p:spPr bwMode="auto">
            <a:xfrm>
              <a:off x="2392293" y="1728703"/>
              <a:ext cx="246203" cy="134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6499" name="Rectangle 3"/>
          <p:cNvSpPr txBox="1">
            <a:spLocks noChangeArrowheads="1"/>
          </p:cNvSpPr>
          <p:nvPr/>
        </p:nvSpPr>
        <p:spPr bwMode="auto">
          <a:xfrm>
            <a:off x="58738" y="1039813"/>
            <a:ext cx="7775575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TW" b="1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endParaRPr lang="en-US" altLang="zh-TW" b="1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endParaRPr lang="en-US" altLang="zh-TW" b="1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endParaRPr lang="en-US" altLang="zh-TW" b="1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endParaRPr lang="en-US" altLang="zh-TW" b="1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106500" name="投影片編號版面配置區 1"/>
          <p:cNvSpPr txBox="1">
            <a:spLocks noGrp="1"/>
          </p:cNvSpPr>
          <p:nvPr/>
        </p:nvSpPr>
        <p:spPr bwMode="auto">
          <a:xfrm>
            <a:off x="6796088" y="6273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</a:t>
            </a:r>
            <a:fld id="{9E47B903-6323-4E3C-A202-DDB9CF82796E}" type="slidenum">
              <a:rPr kumimoji="0" lang="en-US" altLang="zh-TW" sz="1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93</a:t>
            </a:fld>
            <a:endParaRPr kumimoji="0" lang="en-US" altLang="zh-TW" sz="1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501" name="標題 1"/>
          <p:cNvSpPr>
            <a:spLocks noGrp="1"/>
          </p:cNvSpPr>
          <p:nvPr>
            <p:ph type="title"/>
          </p:nvPr>
        </p:nvSpPr>
        <p:spPr>
          <a:xfrm>
            <a:off x="1619250" y="254000"/>
            <a:ext cx="7310438" cy="762000"/>
          </a:xfrm>
        </p:spPr>
        <p:txBody>
          <a:bodyPr/>
          <a:lstStyle/>
          <a:p>
            <a:r>
              <a:rPr lang="zh-TW" altLang="en-US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常見問題： </a:t>
            </a:r>
            <a:r>
              <a:rPr lang="en-US" altLang="zh-TW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如何計算評核組別的全級跨班別科目組別名次</a:t>
            </a:r>
            <a:r>
              <a:rPr lang="en-US" altLang="zh-TW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26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63938" y="5092700"/>
            <a:ext cx="3128962" cy="1209675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3575050" y="3716338"/>
            <a:ext cx="1428750" cy="1008062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grpSp>
        <p:nvGrpSpPr>
          <p:cNvPr id="2" name="群組 6"/>
          <p:cNvGrpSpPr>
            <a:grpSpLocks/>
          </p:cNvGrpSpPr>
          <p:nvPr/>
        </p:nvGrpSpPr>
        <p:grpSpPr bwMode="auto">
          <a:xfrm>
            <a:off x="4932363" y="2349500"/>
            <a:ext cx="3206750" cy="1366838"/>
            <a:chOff x="4932363" y="2348880"/>
            <a:chExt cx="3206750" cy="1367458"/>
          </a:xfrm>
        </p:grpSpPr>
        <p:sp>
          <p:nvSpPr>
            <p:cNvPr id="106505" name="AutoShape 4"/>
            <p:cNvSpPr>
              <a:spLocks/>
            </p:cNvSpPr>
            <p:nvPr/>
          </p:nvSpPr>
          <p:spPr bwMode="auto">
            <a:xfrm>
              <a:off x="4932363" y="2348880"/>
              <a:ext cx="3206750" cy="503858"/>
            </a:xfrm>
            <a:prstGeom prst="borderCallout1">
              <a:avLst>
                <a:gd name="adj1" fmla="val 517500"/>
                <a:gd name="adj2" fmla="val 32926"/>
                <a:gd name="adj3" fmla="val 109472"/>
                <a:gd name="adj4" fmla="val 49296"/>
              </a:avLst>
            </a:prstGeom>
            <a:solidFill>
              <a:schemeClr val="bg1"/>
            </a:solidFill>
            <a:ln w="508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folHlink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chemeClr val="folHlink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b="1">
                  <a:solidFill>
                    <a:schemeClr val="hlink"/>
                  </a:solidFill>
                  <a:latin typeface="Calibri" panose="020F0502020204030204" pitchFamily="34" charset="0"/>
                  <a:ea typeface="標楷體" panose="03000509000000000000" pitchFamily="65" charset="-120"/>
                  <a:cs typeface="Calibri" panose="020F0502020204030204" pitchFamily="34" charset="0"/>
                </a:rPr>
                <a:t>1A</a:t>
              </a:r>
              <a:r>
                <a:rPr lang="zh-TW" altLang="en-US" sz="2000" b="1">
                  <a:solidFill>
                    <a:schemeClr val="hlin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Calibri" panose="020F0502020204030204" pitchFamily="34" charset="0"/>
                </a:rPr>
                <a:t>跨班別科目分組共有</a:t>
              </a:r>
              <a:r>
                <a:rPr lang="en-US" altLang="zh-TW" sz="2000" b="1">
                  <a:solidFill>
                    <a:schemeClr val="hlink"/>
                  </a:solidFill>
                  <a:latin typeface="Calibri" panose="020F0502020204030204" pitchFamily="34" charset="0"/>
                  <a:ea typeface="標楷體" panose="03000509000000000000" pitchFamily="65" charset="-120"/>
                  <a:cs typeface="Calibri" panose="020F0502020204030204" pitchFamily="34" charset="0"/>
                </a:rPr>
                <a:t>9</a:t>
              </a:r>
              <a:r>
                <a:rPr lang="zh-TW" altLang="en-US" sz="2000" b="1">
                  <a:solidFill>
                    <a:schemeClr val="hlin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Calibri" panose="020F0502020204030204" pitchFamily="34" charset="0"/>
                </a:rPr>
                <a:t>人</a:t>
              </a:r>
            </a:p>
          </p:txBody>
        </p:sp>
        <p:cxnSp>
          <p:nvCxnSpPr>
            <p:cNvPr id="106506" name="直線接點 2"/>
            <p:cNvCxnSpPr>
              <a:cxnSpLocks noChangeShapeType="1"/>
            </p:cNvCxnSpPr>
            <p:nvPr/>
          </p:nvCxnSpPr>
          <p:spPr bwMode="auto">
            <a:xfrm flipH="1">
              <a:off x="5003801" y="2852738"/>
              <a:ext cx="1440407" cy="86360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投影片編號版面配置區 1"/>
          <p:cNvSpPr txBox="1">
            <a:spLocks noGrp="1"/>
          </p:cNvSpPr>
          <p:nvPr/>
        </p:nvSpPr>
        <p:spPr bwMode="auto">
          <a:xfrm>
            <a:off x="6796088" y="6273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</a:t>
            </a:r>
            <a:fld id="{A68CBD53-6450-4A65-BE3C-0CD193CAD28B}" type="slidenum">
              <a:rPr kumimoji="0" lang="en-US" altLang="zh-TW" sz="1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94</a:t>
            </a:fld>
            <a:endParaRPr kumimoji="0" lang="en-US" altLang="zh-TW" sz="1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群組 2"/>
          <p:cNvGrpSpPr>
            <a:grpSpLocks/>
          </p:cNvGrpSpPr>
          <p:nvPr/>
        </p:nvGrpSpPr>
        <p:grpSpPr bwMode="auto">
          <a:xfrm>
            <a:off x="3497263" y="4113213"/>
            <a:ext cx="5543550" cy="2600325"/>
            <a:chOff x="3528219" y="5085184"/>
            <a:chExt cx="5543550" cy="2600325"/>
          </a:xfrm>
        </p:grpSpPr>
        <p:pic>
          <p:nvPicPr>
            <p:cNvPr id="10753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8219" y="5085184"/>
              <a:ext cx="5543550" cy="260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538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4662" y="5132809"/>
              <a:ext cx="267645" cy="110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7524" name="群組 1"/>
          <p:cNvGrpSpPr>
            <a:grpSpLocks/>
          </p:cNvGrpSpPr>
          <p:nvPr/>
        </p:nvGrpSpPr>
        <p:grpSpPr bwMode="auto">
          <a:xfrm>
            <a:off x="165100" y="1168400"/>
            <a:ext cx="5900738" cy="3457575"/>
            <a:chOff x="165100" y="1168400"/>
            <a:chExt cx="5900738" cy="3457575"/>
          </a:xfrm>
        </p:grpSpPr>
        <p:pic>
          <p:nvPicPr>
            <p:cNvPr id="107532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00" y="3225800"/>
              <a:ext cx="5876925" cy="140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7533" name="Group 1"/>
            <p:cNvGrpSpPr>
              <a:grpSpLocks/>
            </p:cNvGrpSpPr>
            <p:nvPr/>
          </p:nvGrpSpPr>
          <p:grpSpPr bwMode="auto">
            <a:xfrm>
              <a:off x="179388" y="1168400"/>
              <a:ext cx="5886450" cy="2057400"/>
              <a:chOff x="179388" y="1168400"/>
              <a:chExt cx="5886450" cy="2057400"/>
            </a:xfrm>
          </p:grpSpPr>
          <p:pic>
            <p:nvPicPr>
              <p:cNvPr id="107535" name="Picture 1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388" y="1168400"/>
                <a:ext cx="5886450" cy="2057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536" name="Picture 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328" t="18927" r="16428" b="13702"/>
              <a:stretch>
                <a:fillRect/>
              </a:stretch>
            </p:blipFill>
            <p:spPr bwMode="auto">
              <a:xfrm>
                <a:off x="1619672" y="1203012"/>
                <a:ext cx="261741" cy="123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7534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8725" y="1206277"/>
              <a:ext cx="267645" cy="110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7525" name="標題 1"/>
          <p:cNvSpPr>
            <a:spLocks noGrp="1"/>
          </p:cNvSpPr>
          <p:nvPr>
            <p:ph type="title"/>
          </p:nvPr>
        </p:nvSpPr>
        <p:spPr>
          <a:xfrm>
            <a:off x="1619250" y="254000"/>
            <a:ext cx="7310438" cy="762000"/>
          </a:xfrm>
        </p:spPr>
        <p:txBody>
          <a:bodyPr/>
          <a:lstStyle/>
          <a:p>
            <a:r>
              <a:rPr lang="zh-TW" altLang="en-US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常見問題： </a:t>
            </a:r>
            <a:r>
              <a:rPr lang="en-US" altLang="zh-TW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如何計算評核組別的全級跨班別科目組別名次</a:t>
            </a:r>
            <a:r>
              <a:rPr lang="en-US" altLang="zh-TW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26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7164388" y="6169025"/>
            <a:ext cx="1439862" cy="522288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4500563" y="4130675"/>
            <a:ext cx="1570037" cy="522288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61452" name="直線接點 10"/>
          <p:cNvCxnSpPr>
            <a:cxnSpLocks noChangeShapeType="1"/>
            <a:endCxn id="25" idx="0"/>
          </p:cNvCxnSpPr>
          <p:nvPr/>
        </p:nvCxnSpPr>
        <p:spPr bwMode="auto">
          <a:xfrm>
            <a:off x="7019925" y="3025775"/>
            <a:ext cx="865188" cy="314325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3" name="直線接點 11"/>
          <p:cNvCxnSpPr>
            <a:cxnSpLocks noChangeShapeType="1"/>
            <a:stCxn id="61451" idx="1"/>
          </p:cNvCxnSpPr>
          <p:nvPr/>
        </p:nvCxnSpPr>
        <p:spPr bwMode="auto">
          <a:xfrm flipH="1">
            <a:off x="6042025" y="2995613"/>
            <a:ext cx="977900" cy="1133475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51" name="AutoShape 4"/>
          <p:cNvSpPr>
            <a:spLocks/>
          </p:cNvSpPr>
          <p:nvPr/>
        </p:nvSpPr>
        <p:spPr bwMode="auto">
          <a:xfrm>
            <a:off x="5580063" y="2276475"/>
            <a:ext cx="2879725" cy="719138"/>
          </a:xfrm>
          <a:prstGeom prst="borderCallout1">
            <a:avLst>
              <a:gd name="adj1" fmla="val 159093"/>
              <a:gd name="adj2" fmla="val -37398"/>
              <a:gd name="adj3" fmla="val 102227"/>
              <a:gd name="adj4" fmla="val 48847"/>
            </a:avLst>
          </a:prstGeom>
          <a:solidFill>
            <a:schemeClr val="bg1"/>
          </a:solidFill>
          <a:ln w="508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chemeClr val="hlin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1B</a:t>
            </a:r>
            <a:r>
              <a:rPr lang="zh-TW" altLang="en-US" sz="2000" b="1">
                <a:solidFill>
                  <a:schemeClr val="hlin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、</a:t>
            </a:r>
            <a:r>
              <a:rPr lang="en-US" altLang="zh-TW" sz="2000" b="1">
                <a:solidFill>
                  <a:schemeClr val="hlin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1C</a:t>
            </a:r>
            <a:r>
              <a:rPr lang="zh-TW" altLang="en-US" sz="20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跨班別科目分組共有</a:t>
            </a:r>
            <a:r>
              <a:rPr lang="en-US" altLang="zh-TW" sz="2000" b="1">
                <a:solidFill>
                  <a:schemeClr val="hlin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6</a:t>
            </a:r>
            <a:r>
              <a:rPr lang="zh-TW" altLang="en-US" sz="20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人</a:t>
            </a: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2555875" y="3209925"/>
            <a:ext cx="1944688" cy="522288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61451" grpId="0" animBg="1"/>
      <p:bldP spid="27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投影片編號版面配置區 1"/>
          <p:cNvSpPr txBox="1">
            <a:spLocks noGrp="1"/>
          </p:cNvSpPr>
          <p:nvPr/>
        </p:nvSpPr>
        <p:spPr bwMode="auto">
          <a:xfrm>
            <a:off x="6796088" y="6273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</a:t>
            </a:r>
            <a:fld id="{9BF60650-D1AD-479F-896E-EF941430B81B}" type="slidenum">
              <a:rPr kumimoji="0" lang="en-US" altLang="zh-TW" sz="1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95</a:t>
            </a:fld>
            <a:endParaRPr kumimoji="0" lang="en-US" altLang="zh-TW" sz="1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547" name="標題 1"/>
          <p:cNvSpPr>
            <a:spLocks noGrp="1"/>
          </p:cNvSpPr>
          <p:nvPr>
            <p:ph type="title"/>
          </p:nvPr>
        </p:nvSpPr>
        <p:spPr>
          <a:xfrm>
            <a:off x="1619250" y="254000"/>
            <a:ext cx="7310438" cy="762000"/>
          </a:xfrm>
        </p:spPr>
        <p:txBody>
          <a:bodyPr/>
          <a:lstStyle/>
          <a:p>
            <a:r>
              <a:rPr lang="zh-TW" altLang="en-US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常見問題： </a:t>
            </a:r>
            <a:r>
              <a:rPr lang="en-US" altLang="zh-TW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如何計算評核組別的全級跨班別科目組別名次</a:t>
            </a:r>
            <a:r>
              <a:rPr lang="en-US" altLang="zh-TW" sz="2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26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8548" name="Rectangle 3"/>
          <p:cNvSpPr txBox="1">
            <a:spLocks noChangeArrowheads="1"/>
          </p:cNvSpPr>
          <p:nvPr/>
        </p:nvSpPr>
        <p:spPr bwMode="auto">
          <a:xfrm>
            <a:off x="933450" y="1665288"/>
            <a:ext cx="745966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TW" b="1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endParaRPr lang="en-US" altLang="zh-TW" b="1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endParaRPr lang="en-US" altLang="zh-TW" b="1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endParaRPr lang="en-US" altLang="zh-TW" b="1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endParaRPr lang="en-US" altLang="zh-TW" b="1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grpSp>
        <p:nvGrpSpPr>
          <p:cNvPr id="108549" name="群組 3"/>
          <p:cNvGrpSpPr>
            <a:grpSpLocks/>
          </p:cNvGrpSpPr>
          <p:nvPr/>
        </p:nvGrpSpPr>
        <p:grpSpPr bwMode="auto">
          <a:xfrm>
            <a:off x="1258888" y="2420938"/>
            <a:ext cx="5329237" cy="3097212"/>
            <a:chOff x="395536" y="2641124"/>
            <a:chExt cx="4542095" cy="2424952"/>
          </a:xfrm>
        </p:grpSpPr>
        <p:grpSp>
          <p:nvGrpSpPr>
            <p:cNvPr id="108557" name="群組 1"/>
            <p:cNvGrpSpPr>
              <a:grpSpLocks/>
            </p:cNvGrpSpPr>
            <p:nvPr/>
          </p:nvGrpSpPr>
          <p:grpSpPr bwMode="auto">
            <a:xfrm>
              <a:off x="395536" y="2641124"/>
              <a:ext cx="4542095" cy="2424952"/>
              <a:chOff x="1480278" y="2362612"/>
              <a:chExt cx="4542095" cy="2424952"/>
            </a:xfrm>
          </p:grpSpPr>
          <p:pic>
            <p:nvPicPr>
              <p:cNvPr id="108559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0278" y="2362612"/>
                <a:ext cx="2459446" cy="1990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560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9724" y="2420888"/>
                <a:ext cx="2072436" cy="1890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561" name="Picture 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0279" y="4293096"/>
                <a:ext cx="2459446" cy="483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562" name="Picture 1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4619" y="4293096"/>
                <a:ext cx="2087754" cy="494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8558" name="矩形 2"/>
            <p:cNvSpPr>
              <a:spLocks noChangeArrowheads="1"/>
            </p:cNvSpPr>
            <p:nvPr/>
          </p:nvSpPr>
          <p:spPr bwMode="auto">
            <a:xfrm>
              <a:off x="395536" y="2699400"/>
              <a:ext cx="4542095" cy="2366676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folHlink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chemeClr val="folHlink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940425" y="4702175"/>
            <a:ext cx="792163" cy="95885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AutoShape 4"/>
          <p:cNvSpPr>
            <a:spLocks/>
          </p:cNvSpPr>
          <p:nvPr/>
        </p:nvSpPr>
        <p:spPr bwMode="auto">
          <a:xfrm>
            <a:off x="6835775" y="3795713"/>
            <a:ext cx="1825625" cy="422275"/>
          </a:xfrm>
          <a:prstGeom prst="borderCallout1">
            <a:avLst>
              <a:gd name="adj1" fmla="val 93667"/>
              <a:gd name="adj2" fmla="val 19218"/>
              <a:gd name="adj3" fmla="val 209759"/>
              <a:gd name="adj4" fmla="val -6491"/>
            </a:avLst>
          </a:prstGeom>
          <a:solidFill>
            <a:schemeClr val="bg1"/>
          </a:solidFill>
          <a:ln w="508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基數</a:t>
            </a:r>
            <a:r>
              <a:rPr lang="en-US" altLang="zh-TW" sz="20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 </a:t>
            </a:r>
            <a:r>
              <a:rPr lang="en-US" altLang="zh-TW" sz="2000" b="1">
                <a:solidFill>
                  <a:schemeClr val="hlin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9+6=15</a:t>
            </a:r>
            <a:endParaRPr lang="zh-TW" altLang="en-US" sz="2000" b="1">
              <a:solidFill>
                <a:schemeClr val="hlink"/>
              </a:solidFill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grpSp>
        <p:nvGrpSpPr>
          <p:cNvPr id="108552" name="群組 1"/>
          <p:cNvGrpSpPr>
            <a:grpSpLocks/>
          </p:cNvGrpSpPr>
          <p:nvPr/>
        </p:nvGrpSpPr>
        <p:grpSpPr bwMode="auto">
          <a:xfrm>
            <a:off x="190500" y="1268413"/>
            <a:ext cx="8763000" cy="1076325"/>
            <a:chOff x="190500" y="1268413"/>
            <a:chExt cx="8763000" cy="1076325"/>
          </a:xfrm>
        </p:grpSpPr>
        <p:grpSp>
          <p:nvGrpSpPr>
            <p:cNvPr id="108553" name="Group 1"/>
            <p:cNvGrpSpPr>
              <a:grpSpLocks/>
            </p:cNvGrpSpPr>
            <p:nvPr/>
          </p:nvGrpSpPr>
          <p:grpSpPr bwMode="auto">
            <a:xfrm>
              <a:off x="190500" y="1268413"/>
              <a:ext cx="8763000" cy="1076325"/>
              <a:chOff x="190500" y="1268413"/>
              <a:chExt cx="8763000" cy="1076325"/>
            </a:xfrm>
          </p:grpSpPr>
          <p:pic>
            <p:nvPicPr>
              <p:cNvPr id="108555" name="Picture 1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500" y="1268413"/>
                <a:ext cx="8763000" cy="10763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08556" name="Picture 8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29"/>
              <a:stretch>
                <a:fillRect/>
              </a:stretch>
            </p:blipFill>
            <p:spPr bwMode="auto">
              <a:xfrm>
                <a:off x="3085809" y="1617748"/>
                <a:ext cx="478079" cy="1796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8554" name="Picture 1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745" y="1613921"/>
              <a:ext cx="466725" cy="17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70" name="群組 2"/>
          <p:cNvGrpSpPr>
            <a:grpSpLocks/>
          </p:cNvGrpSpPr>
          <p:nvPr/>
        </p:nvGrpSpPr>
        <p:grpSpPr bwMode="auto">
          <a:xfrm>
            <a:off x="649288" y="1298575"/>
            <a:ext cx="7616825" cy="996950"/>
            <a:chOff x="649288" y="1298575"/>
            <a:chExt cx="7616825" cy="996950"/>
          </a:xfrm>
        </p:grpSpPr>
        <p:grpSp>
          <p:nvGrpSpPr>
            <p:cNvPr id="109576" name="Group 2"/>
            <p:cNvGrpSpPr>
              <a:grpSpLocks/>
            </p:cNvGrpSpPr>
            <p:nvPr/>
          </p:nvGrpSpPr>
          <p:grpSpPr bwMode="auto">
            <a:xfrm>
              <a:off x="649288" y="1298575"/>
              <a:ext cx="7616825" cy="996950"/>
              <a:chOff x="649288" y="1298575"/>
              <a:chExt cx="7616825" cy="996950"/>
            </a:xfrm>
          </p:grpSpPr>
          <p:pic>
            <p:nvPicPr>
              <p:cNvPr id="10957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288" y="1298575"/>
                <a:ext cx="7616825" cy="996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9579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29"/>
              <a:stretch>
                <a:fillRect/>
              </a:stretch>
            </p:blipFill>
            <p:spPr bwMode="auto">
              <a:xfrm>
                <a:off x="3419872" y="1822790"/>
                <a:ext cx="525887" cy="197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9577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1771" y="1817266"/>
              <a:ext cx="466725" cy="17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9571" name="投影片編號版面配置區 1"/>
          <p:cNvSpPr txBox="1">
            <a:spLocks noGrp="1"/>
          </p:cNvSpPr>
          <p:nvPr/>
        </p:nvSpPr>
        <p:spPr bwMode="auto">
          <a:xfrm>
            <a:off x="6796088" y="6273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</a:t>
            </a:r>
            <a:fld id="{D5281853-F7CF-4758-A028-CFA699C50440}" type="slidenum">
              <a:rPr kumimoji="0" lang="en-US" altLang="zh-TW" sz="1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96</a:t>
            </a:fld>
            <a:endParaRPr kumimoji="0" lang="en-US" altLang="zh-TW" sz="1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957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2295525"/>
            <a:ext cx="7962900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638175" y="4459288"/>
            <a:ext cx="77501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以上只適用於</a:t>
            </a:r>
            <a:r>
              <a:rPr lang="zh-TW" altLang="en-US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以不同教學語言教授的同一科目</a:t>
            </a: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b="1" u="sng">
                <a:latin typeface="標楷體" panose="03000509000000000000" pitchFamily="65" charset="-120"/>
                <a:ea typeface="標楷體" panose="03000509000000000000" pitchFamily="65" charset="-120"/>
              </a:rPr>
              <a:t>不適用</a:t>
            </a: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於評核組別。</a:t>
            </a:r>
            <a:endParaRPr lang="en-US" altLang="zh-TW" b="1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Rectangle 64"/>
          <p:cNvSpPr>
            <a:spLocks noChangeArrowheads="1"/>
          </p:cNvSpPr>
          <p:nvPr/>
        </p:nvSpPr>
        <p:spPr bwMode="auto">
          <a:xfrm>
            <a:off x="530225" y="2295525"/>
            <a:ext cx="3744913" cy="3571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9575" name="標題 1"/>
          <p:cNvSpPr>
            <a:spLocks noGrp="1"/>
          </p:cNvSpPr>
          <p:nvPr>
            <p:ph type="title"/>
          </p:nvPr>
        </p:nvSpPr>
        <p:spPr>
          <a:xfrm>
            <a:off x="1547813" y="254000"/>
            <a:ext cx="7524750" cy="762000"/>
          </a:xfrm>
        </p:spPr>
        <p:txBody>
          <a:bodyPr/>
          <a:lstStyle/>
          <a:p>
            <a:pPr marL="1519238" indent="-1519238"/>
            <a:r>
              <a:rPr lang="zh-TW" altLang="en-US" sz="24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常見問題：合併計算不同科目</a:t>
            </a:r>
            <a:r>
              <a:rPr lang="en-US" altLang="zh-TW" sz="24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分卷的積分與名次，</a:t>
            </a:r>
            <a:r>
              <a:rPr lang="en-US" altLang="zh-TW" sz="24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b="1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而這些科目</a:t>
            </a:r>
            <a:r>
              <a:rPr lang="en-US" altLang="zh-TW" sz="24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分卷以不同教學語言教授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投影片編號版面配置區 1"/>
          <p:cNvSpPr txBox="1">
            <a:spLocks noGrp="1"/>
          </p:cNvSpPr>
          <p:nvPr/>
        </p:nvSpPr>
        <p:spPr bwMode="auto">
          <a:xfrm>
            <a:off x="6796088" y="6273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</a:t>
            </a:r>
            <a:fld id="{E64A22A5-3FCA-4DAF-8334-82D726409DAD}" type="slidenum">
              <a:rPr kumimoji="0" lang="en-US" altLang="zh-TW" sz="1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97</a:t>
            </a:fld>
            <a:endParaRPr kumimoji="0" lang="en-US" altLang="zh-TW" sz="1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490538" y="5413375"/>
            <a:ext cx="80629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用戶設定評核組別時，需把不同教學語言的科目</a:t>
            </a:r>
            <a:r>
              <a:rPr lang="en-US" altLang="zh-TW" sz="2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分卷加入其中。</a:t>
            </a:r>
          </a:p>
        </p:txBody>
      </p:sp>
      <p:grpSp>
        <p:nvGrpSpPr>
          <p:cNvPr id="110596" name="群組 3"/>
          <p:cNvGrpSpPr>
            <a:grpSpLocks/>
          </p:cNvGrpSpPr>
          <p:nvPr/>
        </p:nvGrpSpPr>
        <p:grpSpPr bwMode="auto">
          <a:xfrm>
            <a:off x="558800" y="1557338"/>
            <a:ext cx="7927975" cy="3619500"/>
            <a:chOff x="538692" y="2060848"/>
            <a:chExt cx="7927366" cy="3619602"/>
          </a:xfrm>
        </p:grpSpPr>
        <p:pic>
          <p:nvPicPr>
            <p:cNvPr id="11059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692" y="2060848"/>
              <a:ext cx="7927366" cy="499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60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692" y="2564904"/>
              <a:ext cx="7920880" cy="3115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64"/>
          <p:cNvSpPr>
            <a:spLocks noChangeArrowheads="1"/>
          </p:cNvSpPr>
          <p:nvPr/>
        </p:nvSpPr>
        <p:spPr bwMode="auto">
          <a:xfrm>
            <a:off x="7116763" y="2008188"/>
            <a:ext cx="1304925" cy="32210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0598" name="標題 1"/>
          <p:cNvSpPr>
            <a:spLocks noGrp="1"/>
          </p:cNvSpPr>
          <p:nvPr>
            <p:ph type="title"/>
          </p:nvPr>
        </p:nvSpPr>
        <p:spPr>
          <a:xfrm>
            <a:off x="1619250" y="254000"/>
            <a:ext cx="7162800" cy="762000"/>
          </a:xfrm>
        </p:spPr>
        <p:txBody>
          <a:bodyPr/>
          <a:lstStyle/>
          <a:p>
            <a:pPr marL="1519238" indent="-1519238"/>
            <a:r>
              <a:rPr lang="zh-TW" altLang="en-US" sz="24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常見問題：合併計算不同科目</a:t>
            </a:r>
            <a:r>
              <a:rPr lang="en-US" altLang="zh-TW" sz="24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分卷的積分與名次，</a:t>
            </a:r>
            <a:r>
              <a:rPr lang="en-US" altLang="zh-TW" sz="24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b="1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而這些科目</a:t>
            </a:r>
            <a:r>
              <a:rPr lang="en-US" altLang="zh-TW" sz="24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分卷以不同教學語言教授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投影片編號版面配置區 1"/>
          <p:cNvSpPr txBox="1">
            <a:spLocks noGrp="1"/>
          </p:cNvSpPr>
          <p:nvPr/>
        </p:nvSpPr>
        <p:spPr bwMode="auto">
          <a:xfrm>
            <a:off x="6796088" y="6273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</a:t>
            </a:r>
            <a:fld id="{FAD90AF2-E827-4E61-BA15-9B5D5DA833DB}" type="slidenum">
              <a:rPr kumimoji="0" lang="en-US" altLang="zh-TW" sz="1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98</a:t>
            </a:fld>
            <a:endParaRPr kumimoji="0" lang="en-US" altLang="zh-TW" sz="1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619" name="標題 1"/>
          <p:cNvSpPr>
            <a:spLocks noGrp="1"/>
          </p:cNvSpPr>
          <p:nvPr>
            <p:ph type="title"/>
          </p:nvPr>
        </p:nvSpPr>
        <p:spPr>
          <a:xfrm>
            <a:off x="1619250" y="254000"/>
            <a:ext cx="7310438" cy="762000"/>
          </a:xfrm>
        </p:spPr>
        <p:txBody>
          <a:bodyPr/>
          <a:lstStyle/>
          <a:p>
            <a:r>
              <a:rPr lang="zh-TW" altLang="en-US" sz="3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常見問題：評核組別包含退修科目</a:t>
            </a:r>
          </a:p>
        </p:txBody>
      </p:sp>
      <p:graphicFrame>
        <p:nvGraphicFramePr>
          <p:cNvPr id="102429" name="Group 29"/>
          <p:cNvGraphicFramePr>
            <a:graphicFrameLocks noGrp="1"/>
          </p:cNvGraphicFramePr>
          <p:nvPr/>
        </p:nvGraphicFramePr>
        <p:xfrm>
          <a:off x="179388" y="1844675"/>
          <a:ext cx="8616950" cy="2878138"/>
        </p:xfrm>
        <a:graphic>
          <a:graphicData uri="http://schemas.openxmlformats.org/drawingml/2006/table">
            <a:tbl>
              <a:tblPr/>
              <a:tblGrid>
                <a:gridCol w="271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5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0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9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kumimoji="0" lang="zh-TW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「</a:t>
                      </a:r>
                      <a:r>
                        <a:rPr kumimoji="0" lang="zh-TW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將修讀以上</a:t>
                      </a:r>
                      <a:r>
                        <a:rPr kumimoji="0" lang="zh-TW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任何</a:t>
                      </a: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或</a:t>
                      </a: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所有</a:t>
                      </a:r>
                      <a:r>
                        <a:rPr kumimoji="0" lang="zh-TW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科目</a:t>
                      </a: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0" lang="zh-TW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科目分卷的學生納入該評核組別</a:t>
                      </a: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」</a:t>
                      </a:r>
                      <a:r>
                        <a:rPr kumimoji="0" lang="zh-TW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選</a:t>
                      </a: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項</a:t>
                      </a:r>
                      <a:endParaRPr kumimoji="0" 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計算評核組別的</a:t>
                      </a:r>
                      <a:endParaRPr kumimoji="0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積分與名次</a:t>
                      </a: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6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退修評核組別內</a:t>
                      </a:r>
                      <a:r>
                        <a:rPr kumimoji="0" lang="zh-TW" sz="2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某些</a:t>
                      </a:r>
                      <a:r>
                        <a:rPr kumimoji="0" 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科目</a:t>
                      </a: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0" 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科目分卷</a:t>
                      </a:r>
                      <a:endParaRPr kumimoji="0" 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任何</a:t>
                      </a:r>
                      <a:endParaRPr kumimoji="0" 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 2" pitchFamily="18" charset="2"/>
                        </a:rPr>
                        <a:t></a:t>
                      </a:r>
                      <a:endParaRPr kumimoji="0" lang="zh-TW" altLang="zh-TW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所有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 2" pitchFamily="18" charset="2"/>
                        </a:rPr>
                        <a:t></a:t>
                      </a:r>
                      <a:endParaRPr kumimoji="0" lang="zh-TW" altLang="zh-TW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4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退修評核組別內</a:t>
                      </a:r>
                      <a:r>
                        <a:rPr kumimoji="0" lang="zh-TW" sz="2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所有</a:t>
                      </a:r>
                      <a:r>
                        <a:rPr kumimoji="0" 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科目</a:t>
                      </a: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0" 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科目分卷</a:t>
                      </a:r>
                      <a:endParaRPr kumimoji="0" 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任何</a:t>
                      </a:r>
                      <a:endParaRPr kumimoji="0" lang="zh-TW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 2" pitchFamily="18" charset="2"/>
                        </a:rPr>
                        <a:t></a:t>
                      </a:r>
                      <a:endParaRPr kumimoji="0" lang="zh-TW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8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所有</a:t>
                      </a:r>
                      <a:endParaRPr kumimoji="0" lang="zh-TW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 2" pitchFamily="18" charset="2"/>
                        </a:rPr>
                        <a:t></a:t>
                      </a:r>
                      <a:endParaRPr kumimoji="0" lang="zh-TW" altLang="zh-TW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1916113"/>
            <a:ext cx="8964613" cy="30019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2051720" y="3129757"/>
            <a:ext cx="720725" cy="287337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WebSAMS1">
  <a:themeElements>
    <a:clrScheme name="WebSAMS1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WebSAMS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50800">
          <a:solidFill>
            <a:schemeClr val="hlink"/>
          </a:solidFill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>
          <a:defRPr/>
        </a:defPPr>
      </a:lstStyle>
    </a:spDef>
    <a:lnDef>
      <a:spPr bwMode="auto"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WebSAMS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23181</TotalTime>
  <Words>3958</Words>
  <Application>Microsoft Office PowerPoint</Application>
  <PresentationFormat>如螢幕大小 (4:3)</PresentationFormat>
  <Paragraphs>573</Paragraphs>
  <Slides>99</Slides>
  <Notes>50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99</vt:i4>
      </vt:variant>
    </vt:vector>
  </HeadingPairs>
  <TitlesOfParts>
    <vt:vector size="109" baseType="lpstr">
      <vt:lpstr>Tahoma</vt:lpstr>
      <vt:lpstr>新細明體</vt:lpstr>
      <vt:lpstr>Arial</vt:lpstr>
      <vt:lpstr>Wingdings</vt:lpstr>
      <vt:lpstr>標楷體</vt:lpstr>
      <vt:lpstr>Times New Roman</vt:lpstr>
      <vt:lpstr>Calibri</vt:lpstr>
      <vt:lpstr>Arial Unicode MS</vt:lpstr>
      <vt:lpstr>Wingdings 2</vt:lpstr>
      <vt:lpstr>WebSAMS1</vt:lpstr>
      <vt:lpstr>PowerPoint 簡報</vt:lpstr>
      <vt:lpstr>PowerPoint 簡報</vt:lpstr>
      <vt:lpstr>PowerPoint 簡報</vt:lpstr>
      <vt:lpstr>PowerPoint 簡報</vt:lpstr>
      <vt:lpstr>PowerPoint 簡報</vt:lpstr>
      <vt:lpstr>參考資料—選用新高中新增科目代碼資料</vt:lpstr>
      <vt:lpstr>PowerPoint 簡報</vt:lpstr>
      <vt:lpstr>評核組別(Assessment Group)</vt:lpstr>
      <vt:lpstr>評核組別的級別 (Level of Assessment Group)</vt:lpstr>
      <vt:lpstr>評核組別的級別 (Level of Assessment Group)</vt:lpstr>
      <vt:lpstr>評核組別的級別 (Level of Assessment Group)</vt:lpstr>
      <vt:lpstr>評核組別的設定</vt:lpstr>
      <vt:lpstr>評核組別的設定</vt:lpstr>
      <vt:lpstr>評核組別的設定</vt:lpstr>
      <vt:lpstr>新增評核組別</vt:lpstr>
      <vt:lpstr>新增評核組別(科目級別)</vt:lpstr>
      <vt:lpstr>新增評核組別</vt:lpstr>
      <vt:lpstr>PowerPoint 簡報</vt:lpstr>
      <vt:lpstr>PowerPoint 簡報</vt:lpstr>
      <vt:lpstr>編輯評核組別(科目級別)</vt:lpstr>
      <vt:lpstr>編輯評核組別(科目級別)</vt:lpstr>
      <vt:lpstr>編輯評核組別(科目級別)</vt:lpstr>
      <vt:lpstr>編輯評核組別(科目級別)</vt:lpstr>
      <vt:lpstr>編輯評核組別(科目級別)</vt:lpstr>
      <vt:lpstr>常見問題：何謂跨班別科目組別/分組代碼？</vt:lpstr>
      <vt:lpstr>常見問題：何謂跨班別科目組別/分組代碼？</vt:lpstr>
      <vt:lpstr>常見問題：何謂跨班別科目組別/分組代碼？</vt:lpstr>
      <vt:lpstr>編輯評核組別(科目級別)</vt:lpstr>
      <vt:lpstr>編輯評核組別(科目級別)</vt:lpstr>
      <vt:lpstr>評核組別(科目級別)—中英數</vt:lpstr>
      <vt:lpstr>同一級別中的評核組別代碼不能重複使用</vt:lpstr>
      <vt:lpstr>評核組別(科目級別)—組合科學</vt:lpstr>
      <vt:lpstr>刪除評核組別(科目級別)</vt:lpstr>
      <vt:lpstr>新增評核組別(科目分卷級別)</vt:lpstr>
      <vt:lpstr>增新評核組別(科目分卷級別)</vt:lpstr>
      <vt:lpstr>編輯評核組別(科目分卷級別)</vt:lpstr>
      <vt:lpstr>編輯評核組別(科目分卷級別)</vt:lpstr>
      <vt:lpstr>編輯評核組別(科目分卷級別)</vt:lpstr>
      <vt:lpstr>編輯評核組別(科目分卷級別)</vt:lpstr>
      <vt:lpstr>編輯評核組別(科目分卷級別)</vt:lpstr>
      <vt:lpstr>編輯評核組別(科目分卷級別)</vt:lpstr>
      <vt:lpstr>編輯評核組別(科目分卷級別)—生物分卷</vt:lpstr>
      <vt:lpstr>編輯評核組別(科目分卷級別)—生物分卷</vt:lpstr>
      <vt:lpstr>編輯評核組別(科目分卷級別)—生物分卷</vt:lpstr>
      <vt:lpstr>編輯評核組別(科目分卷級別)—物理分卷</vt:lpstr>
      <vt:lpstr>編輯評核組別(科目分卷級別)—化學分卷</vt:lpstr>
      <vt:lpstr>常見問題：不能刪除評核組別</vt:lpstr>
      <vt:lpstr>評核組別 —「組合科學」及其「分卷」</vt:lpstr>
      <vt:lpstr>PowerPoint 簡報</vt:lpstr>
      <vt:lpstr>PowerPoint 簡報</vt:lpstr>
      <vt:lpstr>常見問題：學校開設兩款組合科學(22N、23N)，需要合併計算其相同科目分卷的總名次 </vt:lpstr>
      <vt:lpstr>常見問題：不顯示有附屬科目分卷級別評核組別的科目級別評核組別(組合科學)</vt:lpstr>
      <vt:lpstr>常見問題：不顯示有附屬分卷級別評核組別的科目級別評核組別(組合科學)</vt:lpstr>
      <vt:lpstr>科目分卷級別評核組別附屬於科目</vt:lpstr>
      <vt:lpstr>評核組別(科目分卷級別)—閱讀與寫作</vt:lpstr>
      <vt:lpstr>評核組別(科目分卷級別)—閱讀與寫作</vt:lpstr>
      <vt:lpstr>常見問題：科目分卷級別評核組別應附屬於科目/科目級別評核組別?</vt:lpstr>
      <vt:lpstr>常見問題：科目分卷級別評核組別應附屬於科目/科目級別評核組別?</vt:lpstr>
      <vt:lpstr>評核組別相關設定</vt:lpstr>
      <vt:lpstr>學期及考績</vt:lpstr>
      <vt:lpstr>科目滿分及比重(年終)</vt:lpstr>
      <vt:lpstr>科目滿分及比重(年終)</vt:lpstr>
      <vt:lpstr>PowerPoint 簡報</vt:lpstr>
      <vt:lpstr>科目滿分及比重(考績)</vt:lpstr>
      <vt:lpstr>科目滿分及比重(學期)</vt:lpstr>
      <vt:lpstr>確定考績綱要</vt:lpstr>
      <vt:lpstr>確定考績綱要</vt:lpstr>
      <vt:lpstr>數據整合(例)—評核組別積分與名次的計算</vt:lpstr>
      <vt:lpstr>數據整合(例)—新高中數學</vt:lpstr>
      <vt:lpstr>PowerPoint 簡報</vt:lpstr>
      <vt:lpstr>特殊改動</vt:lpstr>
      <vt:lpstr>匯出評核組別資料</vt:lpstr>
      <vt:lpstr>匯出評核組別資料</vt:lpstr>
      <vt:lpstr>匯入評核組別資料</vt:lpstr>
      <vt:lpstr>查詢學生成績</vt:lpstr>
      <vt:lpstr>列印成績表(系統提供範本)</vt:lpstr>
      <vt:lpstr>常見問題：如何修改成績表P 以配合評核組別的使用?</vt:lpstr>
      <vt:lpstr>常見問題：新增評核組別會否影響總平均分與總分的計算?</vt:lpstr>
      <vt:lpstr>常見問題：新增評核組別會否影響總平均分與總分的計算?</vt:lpstr>
      <vt:lpstr>常見問題：同時列印評核組別與相關科目</vt:lpstr>
      <vt:lpstr>常見問題：使用新高中科目代碼後，如何於成績表顯示數學科總成績?</vt:lpstr>
      <vt:lpstr>常見問題：如何為只修讀22S、修讀22S和23S、修讀22S和24S的學生排名次?</vt:lpstr>
      <vt:lpstr>常見問題：如何分別為修讀22S和23S，以及22S和24S的學生排名次?</vt:lpstr>
      <vt:lpstr>常見問題：如何分別為修讀22S和23S，以及22S和24S的學生排名次?</vt:lpstr>
      <vt:lpstr>常見問題：如何分別為修讀22S和23S，以及22S和24S的學生排名次?</vt:lpstr>
      <vt:lpstr>常見問題：如何分別為修讀22S和23S，以及22S和24S的學生排名次?</vt:lpstr>
      <vt:lpstr>常見問題：如何分別為修讀22S和23S，以及22S和24S的學生排名次?</vt:lpstr>
      <vt:lpstr>常見問題：如何分別為修讀22S和23S，以及22S和24S的學生排名次?</vt:lpstr>
      <vt:lpstr>常見問題：如何分別為修讀22S和23S，以及22S和24S的學生排名次?</vt:lpstr>
      <vt:lpstr>常見問題： 有免修分卷的科目分卷級別評核組別計算名次與否</vt:lpstr>
      <vt:lpstr>常見問題： 有免修分卷的科目分卷級別評核組別計算名次與否</vt:lpstr>
      <vt:lpstr>常見問題：  如何計算評核組別的全級跨班別科目組別名次?</vt:lpstr>
      <vt:lpstr>常見問題：  如何計算評核組別的全級跨班別科目組別名次?</vt:lpstr>
      <vt:lpstr>常見問題：  如何計算評核組別的全級跨班別科目組別名次?</vt:lpstr>
      <vt:lpstr>常見問題：  如何計算評核組別的全級跨班別科目組別名次?</vt:lpstr>
      <vt:lpstr>常見問題：合併計算不同科目/分卷的積分與名次， 而這些科目/分卷以不同教學語言教授</vt:lpstr>
      <vt:lpstr>常見問題：合併計算不同科目/分卷的積分與名次， 而這些科目/分卷以不同教學語言教授</vt:lpstr>
      <vt:lpstr>常見問題：評核組別包含退修科目</vt:lpstr>
      <vt:lpstr>PowerPoint 簡報</vt:lpstr>
    </vt:vector>
  </TitlesOfParts>
  <Company>ABC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LAW, Yuen-sum Jenny</dc:creator>
  <cp:lastModifiedBy>SO, Pui-shan Kennis</cp:lastModifiedBy>
  <cp:revision>2154</cp:revision>
  <cp:lastPrinted>2013-09-05T01:20:46Z</cp:lastPrinted>
  <dcterms:created xsi:type="dcterms:W3CDTF">2003-01-19T07:55:27Z</dcterms:created>
  <dcterms:modified xsi:type="dcterms:W3CDTF">2022-05-30T04:11:13Z</dcterms:modified>
</cp:coreProperties>
</file>